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7"/>
  </p:notesMasterIdLst>
  <p:handoutMasterIdLst>
    <p:handoutMasterId r:id="rId28"/>
  </p:handoutMasterIdLst>
  <p:sldIdLst>
    <p:sldId id="3759" r:id="rId5"/>
    <p:sldId id="3512" r:id="rId6"/>
    <p:sldId id="260" r:id="rId7"/>
    <p:sldId id="302" r:id="rId8"/>
    <p:sldId id="301" r:id="rId9"/>
    <p:sldId id="3764" r:id="rId10"/>
    <p:sldId id="3765" r:id="rId11"/>
    <p:sldId id="3766" r:id="rId12"/>
    <p:sldId id="3767" r:id="rId13"/>
    <p:sldId id="3768" r:id="rId14"/>
    <p:sldId id="3769" r:id="rId15"/>
    <p:sldId id="3770" r:id="rId16"/>
    <p:sldId id="3771" r:id="rId17"/>
    <p:sldId id="3773" r:id="rId18"/>
    <p:sldId id="3772" r:id="rId19"/>
    <p:sldId id="3774" r:id="rId20"/>
    <p:sldId id="3775" r:id="rId21"/>
    <p:sldId id="3776" r:id="rId22"/>
    <p:sldId id="3454" r:id="rId23"/>
    <p:sldId id="3729" r:id="rId24"/>
    <p:sldId id="3732" r:id="rId25"/>
    <p:sldId id="350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5FA8103C-0AFE-4F54-A5D4-2BA726AC7E73}">
          <p14:sldIdLst>
            <p14:sldId id="3759"/>
            <p14:sldId id="3512"/>
            <p14:sldId id="260"/>
            <p14:sldId id="302"/>
            <p14:sldId id="301"/>
            <p14:sldId id="3764"/>
          </p14:sldIdLst>
        </p14:section>
        <p14:section name="Presentation" id="{913C58F6-F61A-4CC4-8C6A-1F78D2B3A02D}">
          <p14:sldIdLst>
            <p14:sldId id="3765"/>
            <p14:sldId id="3766"/>
            <p14:sldId id="3767"/>
            <p14:sldId id="3768"/>
            <p14:sldId id="3769"/>
            <p14:sldId id="3770"/>
            <p14:sldId id="3771"/>
            <p14:sldId id="3773"/>
            <p14:sldId id="3772"/>
            <p14:sldId id="3774"/>
            <p14:sldId id="3775"/>
            <p14:sldId id="3776"/>
          </p14:sldIdLst>
        </p14:section>
        <p14:section name="Wrap-up" id="{9F0B57BE-2DD0-4FD7-904A-C787B40F3467}">
          <p14:sldIdLst>
            <p14:sldId id="3454"/>
            <p14:sldId id="3729"/>
            <p14:sldId id="3732"/>
            <p14:sldId id="35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3131"/>
    <a:srgbClr val="3D3D3D"/>
    <a:srgbClr val="99A3A8"/>
    <a:srgbClr val="ECF0F1"/>
    <a:srgbClr val="F4F4F4"/>
    <a:srgbClr val="FFFFFF"/>
    <a:srgbClr val="88898C"/>
    <a:srgbClr val="F2F5F5"/>
    <a:srgbClr val="F9F9F9"/>
    <a:srgbClr val="55565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651" dt="2021-05-11T15:47:54.559"/>
    <p1510:client id="{15D09318-EB90-6766-D306-37D96DDB7FCA}" v="27" dt="2021-05-11T10:21:27.251"/>
    <p1510:client id="{45F79DA7-A4F3-409E-B1AD-D208E49C7CDE}" v="14" dt="2021-05-11T17:04:56.411"/>
    <p1510:client id="{DD22870D-64E2-3728-CB85-8081B63CF09C}" v="14" dt="2021-05-12T03:43:11.6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1332" autoAdjust="0"/>
  </p:normalViewPr>
  <p:slideViewPr>
    <p:cSldViewPr snapToGrid="0">
      <p:cViewPr varScale="1">
        <p:scale>
          <a:sx n="74" d="100"/>
          <a:sy n="74" d="100"/>
        </p:scale>
        <p:origin x="474" y="60"/>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C83B293-C110-524D-9B4D-591CE3AB1CB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434EEA23-E0D8-6F41-88CB-0929C09729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D0D5D41-5388-E245-9A3C-48198AEC2418}" type="datetimeFigureOut">
              <a:rPr lang="en-US" smtClean="0"/>
              <a:t>5/11/2021</a:t>
            </a:fld>
            <a:endParaRPr lang="en-US"/>
          </a:p>
        </p:txBody>
      </p:sp>
      <p:sp>
        <p:nvSpPr>
          <p:cNvPr id="4" name="Footer Placeholder 3">
            <a:extLst>
              <a:ext uri="{FF2B5EF4-FFF2-40B4-BE49-F238E27FC236}">
                <a16:creationId xmlns:a16="http://schemas.microsoft.com/office/drawing/2014/main" id="{B4EAF53D-A8D8-AF47-AEA3-FE81DBAC2D7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16DA8E5-581F-8A47-8F53-E5493DBFD0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F70141C-AE2F-764E-A278-78768778C127}" type="slidenum">
              <a:rPr lang="en-US" smtClean="0"/>
              <a:t>‹#›</a:t>
            </a:fld>
            <a:endParaRPr lang="en-US"/>
          </a:p>
        </p:txBody>
      </p:sp>
    </p:spTree>
    <p:extLst>
      <p:ext uri="{BB962C8B-B14F-4D97-AF65-F5344CB8AC3E}">
        <p14:creationId xmlns:p14="http://schemas.microsoft.com/office/powerpoint/2010/main" val="41231470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D7F8D9-A095-C44F-B340-F8F280944FFF}" type="datetimeFigureOut">
              <a:rPr lang="en-US" smtClean="0"/>
              <a:t>5/11/2021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3142C8-7747-804F-BE3C-F1D52E2A45CA}" type="slidenum">
              <a:rPr lang="en-US" smtClean="0"/>
              <a:t>‹#›</a:t>
            </a:fld>
            <a:endParaRPr lang="en-US"/>
          </a:p>
        </p:txBody>
      </p:sp>
    </p:spTree>
    <p:extLst>
      <p:ext uri="{BB962C8B-B14F-4D97-AF65-F5344CB8AC3E}">
        <p14:creationId xmlns:p14="http://schemas.microsoft.com/office/powerpoint/2010/main" val="176207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ommunity.suse.co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283142C8-7747-804F-BE3C-F1D52E2A45CA}" type="slidenum">
              <a:rPr lang="en-US" smtClean="0"/>
              <a:t>1</a:t>
            </a:fld>
            <a:endParaRPr lang="en-US"/>
          </a:p>
        </p:txBody>
      </p:sp>
    </p:spTree>
    <p:extLst>
      <p:ext uri="{BB962C8B-B14F-4D97-AF65-F5344CB8AC3E}">
        <p14:creationId xmlns:p14="http://schemas.microsoft.com/office/powerpoint/2010/main" val="1270717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3142C8-7747-804F-BE3C-F1D52E2A45CA}" type="slidenum">
              <a:rPr lang="en-US" smtClean="0"/>
              <a:t>2</a:t>
            </a:fld>
            <a:endParaRPr lang="en-US"/>
          </a:p>
        </p:txBody>
      </p:sp>
    </p:spTree>
    <p:extLst>
      <p:ext uri="{BB962C8B-B14F-4D97-AF65-F5344CB8AC3E}">
        <p14:creationId xmlns:p14="http://schemas.microsoft.com/office/powerpoint/2010/main" val="3215005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 system – please be patient!</a:t>
            </a:r>
          </a:p>
        </p:txBody>
      </p:sp>
      <p:sp>
        <p:nvSpPr>
          <p:cNvPr id="4" name="Slide Number Placeholder 3"/>
          <p:cNvSpPr>
            <a:spLocks noGrp="1"/>
          </p:cNvSpPr>
          <p:nvPr>
            <p:ph type="sldNum" sz="quarter" idx="5"/>
          </p:nvPr>
        </p:nvSpPr>
        <p:spPr/>
        <p:txBody>
          <a:bodyPr/>
          <a:lstStyle/>
          <a:p>
            <a:fld id="{283142C8-7747-804F-BE3C-F1D52E2A45CA}" type="slidenum">
              <a:rPr lang="en-US" smtClean="0"/>
              <a:t>3</a:t>
            </a:fld>
            <a:endParaRPr lang="en-US"/>
          </a:p>
        </p:txBody>
      </p:sp>
    </p:spTree>
    <p:extLst>
      <p:ext uri="{BB962C8B-B14F-4D97-AF65-F5344CB8AC3E}">
        <p14:creationId xmlns:p14="http://schemas.microsoft.com/office/powerpoint/2010/main" val="69177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3142C8-7747-804F-BE3C-F1D52E2A45CA}" type="slidenum">
              <a:rPr lang="en-US" smtClean="0"/>
              <a:t>4</a:t>
            </a:fld>
            <a:endParaRPr lang="en-US"/>
          </a:p>
        </p:txBody>
      </p:sp>
    </p:spTree>
    <p:extLst>
      <p:ext uri="{BB962C8B-B14F-4D97-AF65-F5344CB8AC3E}">
        <p14:creationId xmlns:p14="http://schemas.microsoft.com/office/powerpoint/2010/main" val="155159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launched a new meeting place for the SUSE &amp; Rancher community. </a:t>
            </a:r>
          </a:p>
          <a:p>
            <a:r>
              <a:rPr lang="en-US" sz="1200" b="0" i="0" strike="noStrike" kern="1200" dirty="0">
                <a:solidFill>
                  <a:schemeClr val="tx1"/>
                </a:solidFill>
                <a:effectLst/>
                <a:latin typeface="+mn-lt"/>
                <a:ea typeface="+mn-ea"/>
                <a:cs typeface="+mn-cs"/>
              </a:rPr>
              <a:t>It’s a place where you can develop your knowledge, hands-on skills and networks. Every month, explore a new theme that’s supported by a wide variety of content, including guest speakers, training classes, office hours, and more. </a:t>
            </a:r>
            <a:r>
              <a:rPr lang="en-US" sz="1200" b="0" i="0" u="sng" strike="noStrike" kern="1200" dirty="0">
                <a:solidFill>
                  <a:schemeClr val="tx1"/>
                </a:solidFill>
                <a:effectLst/>
                <a:latin typeface="+mn-lt"/>
                <a:ea typeface="+mn-ea"/>
                <a:cs typeface="+mn-cs"/>
                <a:hlinkClick r:id="rId3"/>
              </a:rPr>
              <a:t>Join now</a:t>
            </a:r>
            <a:r>
              <a:rPr lang="en-US" sz="1200" b="0" i="0" strike="noStrike" kern="1200" dirty="0">
                <a:solidFill>
                  <a:schemeClr val="tx1"/>
                </a:solidFill>
                <a:effectLst/>
                <a:latin typeface="+mn-lt"/>
                <a:ea typeface="+mn-ea"/>
                <a:cs typeface="+mn-cs"/>
              </a:rPr>
              <a:t> and invite your peers, prospects and partners. Check it out at </a:t>
            </a:r>
            <a:r>
              <a:rPr lang="en-US" sz="1200" b="0" i="0" strike="noStrike" kern="1200" dirty="0" err="1">
                <a:solidFill>
                  <a:schemeClr val="tx1"/>
                </a:solidFill>
                <a:effectLst/>
                <a:latin typeface="+mn-lt"/>
                <a:ea typeface="+mn-ea"/>
                <a:cs typeface="+mn-cs"/>
              </a:rPr>
              <a:t>community.suse.com</a:t>
            </a:r>
            <a:r>
              <a:rPr lang="en-US" sz="1200" b="0" i="0" strike="noStrike" kern="1200" dirty="0">
                <a:solidFill>
                  <a:schemeClr val="tx1"/>
                </a:solidFill>
                <a:effectLst/>
                <a:latin typeface="+mn-lt"/>
                <a:ea typeface="+mn-ea"/>
                <a:cs typeface="+mn-cs"/>
              </a:rPr>
              <a:t>!</a:t>
            </a:r>
            <a:endParaRPr lang="en-US" strike="noStrike" dirty="0"/>
          </a:p>
        </p:txBody>
      </p:sp>
      <p:sp>
        <p:nvSpPr>
          <p:cNvPr id="4" name="Slide Number Placeholder 3"/>
          <p:cNvSpPr>
            <a:spLocks noGrp="1"/>
          </p:cNvSpPr>
          <p:nvPr>
            <p:ph type="sldNum" sz="quarter" idx="5"/>
          </p:nvPr>
        </p:nvSpPr>
        <p:spPr/>
        <p:txBody>
          <a:bodyPr/>
          <a:lstStyle/>
          <a:p>
            <a:fld id="{283142C8-7747-804F-BE3C-F1D52E2A45CA}" type="slidenum">
              <a:rPr lang="en-US" smtClean="0"/>
              <a:t>6</a:t>
            </a:fld>
            <a:endParaRPr lang="en-US"/>
          </a:p>
        </p:txBody>
      </p:sp>
    </p:spTree>
    <p:extLst>
      <p:ext uri="{BB962C8B-B14F-4D97-AF65-F5344CB8AC3E}">
        <p14:creationId xmlns:p14="http://schemas.microsoft.com/office/powerpoint/2010/main" val="4238759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100" dirty="0"/>
          </a:p>
        </p:txBody>
      </p:sp>
      <p:sp>
        <p:nvSpPr>
          <p:cNvPr id="4" name="Slide Number Placeholder 3"/>
          <p:cNvSpPr>
            <a:spLocks noGrp="1"/>
          </p:cNvSpPr>
          <p:nvPr>
            <p:ph type="sldNum" sz="quarter" idx="5"/>
          </p:nvPr>
        </p:nvSpPr>
        <p:spPr/>
        <p:txBody>
          <a:bodyPr/>
          <a:lstStyle/>
          <a:p>
            <a:fld id="{283142C8-7747-804F-BE3C-F1D52E2A45CA}" type="slidenum">
              <a:rPr lang="en-US" smtClean="0"/>
              <a:t>7</a:t>
            </a:fld>
            <a:endParaRPr lang="en-US"/>
          </a:p>
        </p:txBody>
      </p:sp>
    </p:spTree>
    <p:extLst>
      <p:ext uri="{BB962C8B-B14F-4D97-AF65-F5344CB8AC3E}">
        <p14:creationId xmlns:p14="http://schemas.microsoft.com/office/powerpoint/2010/main" val="37725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224DFB5-77EA-E547-9920-794466987745}"/>
              </a:ext>
            </a:extLst>
          </p:cNvPr>
          <p:cNvSpPr>
            <a:spLocks noGrp="1" noChangeArrowheads="1"/>
          </p:cNvSpPr>
          <p:nvPr>
            <p:ph type="sldNum"/>
          </p:nvPr>
        </p:nvSpPr>
        <p:spPr>
          <a:ln/>
        </p:spPr>
        <p:txBody>
          <a:bodyPr/>
          <a:lstStyle/>
          <a:p>
            <a:fld id="{09CEA3CF-5FD4-AA43-B904-CDE47C524246}" type="slidenum">
              <a:rPr lang="en-US" altLang="en-US"/>
              <a:pPr/>
              <a:t>19</a:t>
            </a:fld>
            <a:endParaRPr lang="en-US" altLang="en-US"/>
          </a:p>
        </p:txBody>
      </p:sp>
      <p:sp>
        <p:nvSpPr>
          <p:cNvPr id="14337" name="Text Box 1">
            <a:extLst>
              <a:ext uri="{FF2B5EF4-FFF2-40B4-BE49-F238E27FC236}">
                <a16:creationId xmlns:a16="http://schemas.microsoft.com/office/drawing/2014/main" id="{21B1ABB3-F0AD-AA4A-B519-7611E20C67D4}"/>
              </a:ext>
            </a:extLst>
          </p:cNvPr>
          <p:cNvSpPr txBox="1">
            <a:spLocks noGrp="1" noRot="1" noChangeAspect="1" noChangeArrowheads="1"/>
          </p:cNvSpPr>
          <p:nvPr>
            <p:ph type="sldImg"/>
          </p:nvPr>
        </p:nvSpPr>
        <p:spPr bwMode="auto">
          <a:xfrm>
            <a:off x="533400" y="763588"/>
            <a:ext cx="6705600" cy="37719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4338" name="Text Box 2">
            <a:extLst>
              <a:ext uri="{FF2B5EF4-FFF2-40B4-BE49-F238E27FC236}">
                <a16:creationId xmlns:a16="http://schemas.microsoft.com/office/drawing/2014/main" id="{2BBF9139-35F6-DF41-89C4-E37A02C7CE82}"/>
              </a:ext>
            </a:extLst>
          </p:cNvPr>
          <p:cNvSpPr txBox="1">
            <a:spLocks noGrp="1" noChangeArrowheads="1"/>
          </p:cNvSpPr>
          <p:nvPr>
            <p:ph type="body" idx="1"/>
          </p:nvPr>
        </p:nvSpPr>
        <p:spPr bwMode="auto">
          <a:xfrm>
            <a:off x="777875" y="4776788"/>
            <a:ext cx="6218238" cy="452596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Tree>
    <p:extLst>
      <p:ext uri="{BB962C8B-B14F-4D97-AF65-F5344CB8AC3E}">
        <p14:creationId xmlns:p14="http://schemas.microsoft.com/office/powerpoint/2010/main" val="19654425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2.png"/><Relationship Id="rId4" Type="http://schemas.openxmlformats.org/officeDocument/2006/relationships/image" Target="../media/image2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24.png"/><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3">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77DE982-1DFD-5949-B862-4E255747FA3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2466139" y="1580497"/>
            <a:ext cx="7259723" cy="1107996"/>
          </a:xfrm>
        </p:spPr>
        <p:txBody>
          <a:bodyPr wrap="square" lIns="0" tIns="0" rIns="0" bIns="0" anchor="t">
            <a:spAutoFit/>
          </a:bodyPr>
          <a:lstStyle>
            <a:lvl1pPr marL="0" indent="0" algn="ctr">
              <a:buFont typeface="Arial" panose="020B0604020202020204" pitchFamily="34" charset="0"/>
              <a:buNone/>
              <a:defRPr sz="40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Tsociosqu</a:t>
            </a:r>
            <a:r>
              <a:rPr lang="en-US"/>
              <a:t> </a:t>
            </a:r>
            <a:r>
              <a:rPr lang="en-US" err="1"/>
              <a:t>vero</a:t>
            </a:r>
            <a:r>
              <a:rPr lang="en-US"/>
              <a:t> ibidem </a:t>
            </a:r>
            <a:r>
              <a:rPr lang="en-US" err="1"/>
              <a:t>letatio</a:t>
            </a:r>
            <a:r>
              <a:rPr lang="en-US"/>
              <a:t> ipsum </a:t>
            </a:r>
            <a:r>
              <a:rPr lang="en-US" err="1"/>
              <a:t>posuere</a:t>
            </a:r>
            <a:r>
              <a:rPr lang="en-US"/>
              <a:t> </a:t>
            </a:r>
            <a:r>
              <a:rPr lang="en-US" err="1"/>
              <a:t>inhibeo</a:t>
            </a:r>
            <a:endParaRPr lang="en-US"/>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3448071" y="4351342"/>
            <a:ext cx="5295859" cy="215384"/>
          </a:xfrm>
        </p:spPr>
        <p:txBody>
          <a:bodyPr lIns="0" tIns="0" rIns="0" bIns="0" anchor="ctr">
            <a:noAutofit/>
          </a:bodyPr>
          <a:lstStyle>
            <a:lvl1pPr marL="0" indent="0" algn="ctr">
              <a:buNone/>
              <a:defRPr sz="1400" b="0" i="0">
                <a:solidFill>
                  <a:schemeClr val="accent2"/>
                </a:solidFill>
                <a:latin typeface="Century Gothic" panose="020B0502020202020204" pitchFamily="34" charset="0"/>
              </a:defRPr>
            </a:lvl1pPr>
          </a:lstStyle>
          <a:p>
            <a:pPr lvl="0"/>
            <a:r>
              <a:rPr lang="en-US"/>
              <a:t>XX.XX.XX</a:t>
            </a:r>
          </a:p>
        </p:txBody>
      </p:sp>
      <p:sp>
        <p:nvSpPr>
          <p:cNvPr id="5" name="Text Placeholder 4">
            <a:extLst>
              <a:ext uri="{FF2B5EF4-FFF2-40B4-BE49-F238E27FC236}">
                <a16:creationId xmlns:a16="http://schemas.microsoft.com/office/drawing/2014/main" id="{9C09D8C2-3A7F-2A4C-AAFE-86D2155D3808}"/>
              </a:ext>
            </a:extLst>
          </p:cNvPr>
          <p:cNvSpPr>
            <a:spLocks noGrp="1"/>
          </p:cNvSpPr>
          <p:nvPr>
            <p:ph type="body" sz="quarter" idx="19" hasCustomPrompt="1"/>
          </p:nvPr>
        </p:nvSpPr>
        <p:spPr>
          <a:xfrm>
            <a:off x="3449638" y="3382073"/>
            <a:ext cx="5292725" cy="221599"/>
          </a:xfrm>
        </p:spPr>
        <p:txBody>
          <a:bodyPr lIns="0" tIns="0" rIns="0" bIns="0">
            <a:spAutoFit/>
          </a:bodyPr>
          <a:lstStyle>
            <a:lvl1pPr marL="0" indent="0" algn="ctr">
              <a:buNone/>
              <a:defRPr sz="1600">
                <a:solidFill>
                  <a:srgbClr val="263844"/>
                </a:solidFill>
              </a:defRPr>
            </a:lvl1pPr>
          </a:lstStyle>
          <a:p>
            <a:pPr lvl="0"/>
            <a:r>
              <a:rPr lang="en-US"/>
              <a:t>NAME OF PRESENTER</a:t>
            </a:r>
          </a:p>
        </p:txBody>
      </p:sp>
      <p:pic>
        <p:nvPicPr>
          <p:cNvPr id="23" name="Graphic 22">
            <a:extLst>
              <a:ext uri="{FF2B5EF4-FFF2-40B4-BE49-F238E27FC236}">
                <a16:creationId xmlns:a16="http://schemas.microsoft.com/office/drawing/2014/main" id="{B17A7B2F-036D-DA48-963E-EE7EF457052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0983" y="691685"/>
            <a:ext cx="2510034" cy="368349"/>
          </a:xfrm>
          <a:prstGeom prst="rect">
            <a:avLst/>
          </a:prstGeom>
        </p:spPr>
      </p:pic>
      <p:sp>
        <p:nvSpPr>
          <p:cNvPr id="24" name="Text Placeholder 4">
            <a:extLst>
              <a:ext uri="{FF2B5EF4-FFF2-40B4-BE49-F238E27FC236}">
                <a16:creationId xmlns:a16="http://schemas.microsoft.com/office/drawing/2014/main" id="{84B13DB0-25A5-004E-9B6F-FECD54138F3E}"/>
              </a:ext>
            </a:extLst>
          </p:cNvPr>
          <p:cNvSpPr>
            <a:spLocks noGrp="1"/>
          </p:cNvSpPr>
          <p:nvPr>
            <p:ph type="body" sz="quarter" idx="20" hasCustomPrompt="1"/>
          </p:nvPr>
        </p:nvSpPr>
        <p:spPr>
          <a:xfrm>
            <a:off x="3449638" y="3644718"/>
            <a:ext cx="5292725" cy="193899"/>
          </a:xfrm>
        </p:spPr>
        <p:txBody>
          <a:bodyPr lIns="0" tIns="0" rIns="0" bIns="0">
            <a:spAutoFit/>
          </a:bodyPr>
          <a:lstStyle>
            <a:lvl1pPr marL="0" indent="0" algn="ctr">
              <a:buNone/>
              <a:defRPr sz="1400">
                <a:solidFill>
                  <a:schemeClr val="tx1">
                    <a:lumMod val="60000"/>
                    <a:lumOff val="40000"/>
                  </a:schemeClr>
                </a:solidFill>
              </a:defRPr>
            </a:lvl1pPr>
          </a:lstStyle>
          <a:p>
            <a:pPr lvl="0"/>
            <a:r>
              <a:rPr lang="en-US"/>
              <a:t>Position</a:t>
            </a:r>
          </a:p>
        </p:txBody>
      </p:sp>
      <p:sp>
        <p:nvSpPr>
          <p:cNvPr id="10" name="Slide Number Placeholder 5">
            <a:extLst>
              <a:ext uri="{FF2B5EF4-FFF2-40B4-BE49-F238E27FC236}">
                <a16:creationId xmlns:a16="http://schemas.microsoft.com/office/drawing/2014/main" id="{E4481CE1-1CB2-3348-A10A-91D85531EBF9}"/>
              </a:ext>
            </a:extLst>
          </p:cNvPr>
          <p:cNvSpPr txBox="1">
            <a:spLocks/>
          </p:cNvSpPr>
          <p:nvPr userDrawn="1"/>
        </p:nvSpPr>
        <p:spPr>
          <a:xfrm>
            <a:off x="4907280" y="6561241"/>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1"/>
                </a:solidFill>
                <a:latin typeface="+mn-lt"/>
                <a:cs typeface="Arial" panose="020B0604020202020204" pitchFamily="34" charset="0"/>
              </a:rPr>
              <a:t>© Copyright 2020 Rancher Labs. All Rights Reserved.</a:t>
            </a:r>
          </a:p>
        </p:txBody>
      </p:sp>
      <p:sp>
        <p:nvSpPr>
          <p:cNvPr id="9" name="Slide Number Placeholder 5">
            <a:extLst>
              <a:ext uri="{FF2B5EF4-FFF2-40B4-BE49-F238E27FC236}">
                <a16:creationId xmlns:a16="http://schemas.microsoft.com/office/drawing/2014/main" id="{9711D09C-6EF8-3644-A413-4CD677B7E5A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310564184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2">
    <p:spTree>
      <p:nvGrpSpPr>
        <p:cNvPr id="1" name=""/>
        <p:cNvGrpSpPr/>
        <p:nvPr/>
      </p:nvGrpSpPr>
      <p:grpSpPr>
        <a:xfrm>
          <a:off x="0" y="0"/>
          <a:ext cx="0" cy="0"/>
          <a:chOff x="0" y="0"/>
          <a:chExt cx="0" cy="0"/>
        </a:xfrm>
      </p:grpSpPr>
      <p:sp>
        <p:nvSpPr>
          <p:cNvPr id="11" name="Content Placeholder 3">
            <a:extLst>
              <a:ext uri="{FF2B5EF4-FFF2-40B4-BE49-F238E27FC236}">
                <a16:creationId xmlns:a16="http://schemas.microsoft.com/office/drawing/2014/main" id="{B9A70E1F-27EE-0A48-9119-8B7B8B041365}"/>
              </a:ext>
            </a:extLst>
          </p:cNvPr>
          <p:cNvSpPr>
            <a:spLocks noGrp="1"/>
          </p:cNvSpPr>
          <p:nvPr>
            <p:ph sz="half" idx="2"/>
          </p:nvPr>
        </p:nvSpPr>
        <p:spPr>
          <a:xfrm>
            <a:off x="612015" y="1494263"/>
            <a:ext cx="3358005"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Content Placeholder 3">
            <a:extLst>
              <a:ext uri="{FF2B5EF4-FFF2-40B4-BE49-F238E27FC236}">
                <a16:creationId xmlns:a16="http://schemas.microsoft.com/office/drawing/2014/main" id="{F6FA3A19-6FFC-E347-8838-08A859B96E6A}"/>
              </a:ext>
            </a:extLst>
          </p:cNvPr>
          <p:cNvSpPr>
            <a:spLocks noGrp="1"/>
          </p:cNvSpPr>
          <p:nvPr>
            <p:ph sz="half" idx="18"/>
          </p:nvPr>
        </p:nvSpPr>
        <p:spPr>
          <a:xfrm>
            <a:off x="8139081" y="1494263"/>
            <a:ext cx="3358005"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Content Placeholder 3">
            <a:extLst>
              <a:ext uri="{FF2B5EF4-FFF2-40B4-BE49-F238E27FC236}">
                <a16:creationId xmlns:a16="http://schemas.microsoft.com/office/drawing/2014/main" id="{07700236-C7F0-3D4F-8893-B8752EAAC329}"/>
              </a:ext>
            </a:extLst>
          </p:cNvPr>
          <p:cNvSpPr>
            <a:spLocks noGrp="1"/>
          </p:cNvSpPr>
          <p:nvPr>
            <p:ph sz="half" idx="19"/>
          </p:nvPr>
        </p:nvSpPr>
        <p:spPr>
          <a:xfrm>
            <a:off x="4417942" y="1494263"/>
            <a:ext cx="3358005"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itle Placeholder 1">
            <a:extLst>
              <a:ext uri="{FF2B5EF4-FFF2-40B4-BE49-F238E27FC236}">
                <a16:creationId xmlns:a16="http://schemas.microsoft.com/office/drawing/2014/main" id="{FA160204-9FEC-B34D-8353-3B1E08DD0738}"/>
              </a:ext>
            </a:extLst>
          </p:cNvPr>
          <p:cNvSpPr>
            <a:spLocks noGrp="1"/>
          </p:cNvSpPr>
          <p:nvPr>
            <p:ph type="title"/>
          </p:nvPr>
        </p:nvSpPr>
        <p:spPr>
          <a:xfrm>
            <a:off x="612015" y="367568"/>
            <a:ext cx="1088507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10" name="Text Placeholder 22">
            <a:extLst>
              <a:ext uri="{FF2B5EF4-FFF2-40B4-BE49-F238E27FC236}">
                <a16:creationId xmlns:a16="http://schemas.microsoft.com/office/drawing/2014/main" id="{5AA4CC19-3685-624A-93B7-D2C748213296}"/>
              </a:ext>
            </a:extLst>
          </p:cNvPr>
          <p:cNvSpPr>
            <a:spLocks noGrp="1"/>
          </p:cNvSpPr>
          <p:nvPr>
            <p:ph type="body" sz="quarter" idx="17"/>
          </p:nvPr>
        </p:nvSpPr>
        <p:spPr>
          <a:xfrm>
            <a:off x="611724" y="978377"/>
            <a:ext cx="1088536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70163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3">
    <p:spTree>
      <p:nvGrpSpPr>
        <p:cNvPr id="1" name=""/>
        <p:cNvGrpSpPr/>
        <p:nvPr/>
      </p:nvGrpSpPr>
      <p:grpSpPr>
        <a:xfrm>
          <a:off x="0" y="0"/>
          <a:ext cx="0" cy="0"/>
          <a:chOff x="0" y="0"/>
          <a:chExt cx="0" cy="0"/>
        </a:xfrm>
      </p:grpSpPr>
      <p:sp>
        <p:nvSpPr>
          <p:cNvPr id="19" name="Content Placeholder 3">
            <a:extLst>
              <a:ext uri="{FF2B5EF4-FFF2-40B4-BE49-F238E27FC236}">
                <a16:creationId xmlns:a16="http://schemas.microsoft.com/office/drawing/2014/main" id="{EA36AE17-5A3A-E846-9BC7-EFE3C902C5FB}"/>
              </a:ext>
            </a:extLst>
          </p:cNvPr>
          <p:cNvSpPr>
            <a:spLocks noGrp="1"/>
          </p:cNvSpPr>
          <p:nvPr>
            <p:ph sz="half" idx="18"/>
          </p:nvPr>
        </p:nvSpPr>
        <p:spPr>
          <a:xfrm>
            <a:off x="609600" y="1428333"/>
            <a:ext cx="2514600" cy="4439069"/>
          </a:xfrm>
          <a:prstGeom prst="rect">
            <a:avLst/>
          </a:prstGeom>
        </p:spPr>
        <p:txBody>
          <a:bodyPr/>
          <a:lstStyle/>
          <a:p>
            <a:pPr lvl="0"/>
            <a:r>
              <a:rPr lang="en-GB"/>
              <a:t>Click to edit Master text styles</a:t>
            </a:r>
          </a:p>
        </p:txBody>
      </p:sp>
      <p:sp>
        <p:nvSpPr>
          <p:cNvPr id="9" name="Content Placeholder 3">
            <a:extLst>
              <a:ext uri="{FF2B5EF4-FFF2-40B4-BE49-F238E27FC236}">
                <a16:creationId xmlns:a16="http://schemas.microsoft.com/office/drawing/2014/main" id="{7BC3FA09-D7C8-7D46-A8ED-CD6DED5995A5}"/>
              </a:ext>
            </a:extLst>
          </p:cNvPr>
          <p:cNvSpPr>
            <a:spLocks noGrp="1"/>
          </p:cNvSpPr>
          <p:nvPr>
            <p:ph sz="half" idx="19"/>
          </p:nvPr>
        </p:nvSpPr>
        <p:spPr>
          <a:xfrm>
            <a:off x="8970666" y="1428333"/>
            <a:ext cx="2514600" cy="4439069"/>
          </a:xfrm>
          <a:prstGeom prst="rect">
            <a:avLst/>
          </a:prstGeom>
        </p:spPr>
        <p:txBody>
          <a:bodyPr/>
          <a:lstStyle/>
          <a:p>
            <a:pPr lvl="0"/>
            <a:r>
              <a:rPr lang="en-GB"/>
              <a:t>Click to edit Master text styles</a:t>
            </a:r>
          </a:p>
        </p:txBody>
      </p:sp>
      <p:sp>
        <p:nvSpPr>
          <p:cNvPr id="10" name="Content Placeholder 3">
            <a:extLst>
              <a:ext uri="{FF2B5EF4-FFF2-40B4-BE49-F238E27FC236}">
                <a16:creationId xmlns:a16="http://schemas.microsoft.com/office/drawing/2014/main" id="{53BD56E4-9E4F-D947-B7EE-5539852EA8B7}"/>
              </a:ext>
            </a:extLst>
          </p:cNvPr>
          <p:cNvSpPr>
            <a:spLocks noGrp="1"/>
          </p:cNvSpPr>
          <p:nvPr>
            <p:ph sz="half" idx="20"/>
          </p:nvPr>
        </p:nvSpPr>
        <p:spPr>
          <a:xfrm>
            <a:off x="6183644" y="1428333"/>
            <a:ext cx="2514600" cy="4439069"/>
          </a:xfrm>
          <a:prstGeom prst="rect">
            <a:avLst/>
          </a:prstGeom>
        </p:spPr>
        <p:txBody>
          <a:bodyPr/>
          <a:lstStyle/>
          <a:p>
            <a:pPr lvl="0"/>
            <a:r>
              <a:rPr lang="en-GB"/>
              <a:t>Click to edit Master text styles</a:t>
            </a:r>
          </a:p>
        </p:txBody>
      </p:sp>
      <p:sp>
        <p:nvSpPr>
          <p:cNvPr id="11" name="Content Placeholder 3">
            <a:extLst>
              <a:ext uri="{FF2B5EF4-FFF2-40B4-BE49-F238E27FC236}">
                <a16:creationId xmlns:a16="http://schemas.microsoft.com/office/drawing/2014/main" id="{FCEAF525-168A-4449-8A32-917C8D509975}"/>
              </a:ext>
            </a:extLst>
          </p:cNvPr>
          <p:cNvSpPr>
            <a:spLocks noGrp="1"/>
          </p:cNvSpPr>
          <p:nvPr>
            <p:ph sz="half" idx="21"/>
          </p:nvPr>
        </p:nvSpPr>
        <p:spPr>
          <a:xfrm>
            <a:off x="3396622" y="1428333"/>
            <a:ext cx="2514600" cy="4439069"/>
          </a:xfrm>
          <a:prstGeom prst="rect">
            <a:avLst/>
          </a:prstGeom>
        </p:spPr>
        <p:txBody>
          <a:bodyPr/>
          <a:lstStyle/>
          <a:p>
            <a:pPr lvl="0"/>
            <a:r>
              <a:rPr lang="en-GB"/>
              <a:t>Click to edit Master text styles</a:t>
            </a:r>
          </a:p>
        </p:txBody>
      </p:sp>
      <p:sp>
        <p:nvSpPr>
          <p:cNvPr id="13" name="Title Placeholder 1">
            <a:extLst>
              <a:ext uri="{FF2B5EF4-FFF2-40B4-BE49-F238E27FC236}">
                <a16:creationId xmlns:a16="http://schemas.microsoft.com/office/drawing/2014/main" id="{EC241E80-78E8-FC46-8782-59CFBA620A58}"/>
              </a:ext>
            </a:extLst>
          </p:cNvPr>
          <p:cNvSpPr>
            <a:spLocks noGrp="1"/>
          </p:cNvSpPr>
          <p:nvPr>
            <p:ph type="title"/>
          </p:nvPr>
        </p:nvSpPr>
        <p:spPr>
          <a:xfrm>
            <a:off x="609600" y="347472"/>
            <a:ext cx="10875666"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14" name="Text Placeholder 22">
            <a:extLst>
              <a:ext uri="{FF2B5EF4-FFF2-40B4-BE49-F238E27FC236}">
                <a16:creationId xmlns:a16="http://schemas.microsoft.com/office/drawing/2014/main" id="{D5D919A3-2A81-2A40-91E0-B08928004E68}"/>
              </a:ext>
            </a:extLst>
          </p:cNvPr>
          <p:cNvSpPr>
            <a:spLocks noGrp="1"/>
          </p:cNvSpPr>
          <p:nvPr>
            <p:ph type="body" sz="quarter" idx="17"/>
          </p:nvPr>
        </p:nvSpPr>
        <p:spPr>
          <a:xfrm>
            <a:off x="609599" y="960120"/>
            <a:ext cx="10875668"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38821230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439DF6-E33F-3F49-8E90-C4DD268C0609}"/>
              </a:ext>
            </a:extLst>
          </p:cNvPr>
          <p:cNvSpPr/>
          <p:nvPr userDrawn="1"/>
        </p:nvSpPr>
        <p:spPr>
          <a:xfrm>
            <a:off x="1004433" y="1826079"/>
            <a:ext cx="4669291" cy="391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6FA802-729A-8D4A-9E82-29902563F34D}"/>
              </a:ext>
            </a:extLst>
          </p:cNvPr>
          <p:cNvSpPr>
            <a:spLocks noGrp="1"/>
          </p:cNvSpPr>
          <p:nvPr>
            <p:ph type="body" sz="quarter" idx="18"/>
          </p:nvPr>
        </p:nvSpPr>
        <p:spPr>
          <a:xfrm>
            <a:off x="6096000" y="1492250"/>
            <a:ext cx="5257801" cy="43751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BA258FA7-AD76-4345-99D2-B43CF3E97692}"/>
              </a:ext>
            </a:extLst>
          </p:cNvPr>
          <p:cNvSpPr>
            <a:spLocks noGrp="1"/>
          </p:cNvSpPr>
          <p:nvPr>
            <p:ph type="pic" sz="quarter" idx="19"/>
          </p:nvPr>
        </p:nvSpPr>
        <p:spPr>
          <a:xfrm>
            <a:off x="609600" y="1492250"/>
            <a:ext cx="4669291" cy="3914321"/>
          </a:xfrm>
        </p:spPr>
        <p:txBody>
          <a:bodyPr/>
          <a:lstStyle/>
          <a:p>
            <a:r>
              <a:rPr lang="en-GB"/>
              <a:t>Click icon to add picture</a:t>
            </a:r>
            <a:endParaRPr lang="en-US"/>
          </a:p>
        </p:txBody>
      </p:sp>
      <p:sp>
        <p:nvSpPr>
          <p:cNvPr id="9" name="Text Placeholder 22">
            <a:extLst>
              <a:ext uri="{FF2B5EF4-FFF2-40B4-BE49-F238E27FC236}">
                <a16:creationId xmlns:a16="http://schemas.microsoft.com/office/drawing/2014/main" id="{81BE76BA-E61A-0845-856A-45A656433302}"/>
              </a:ext>
            </a:extLst>
          </p:cNvPr>
          <p:cNvSpPr>
            <a:spLocks noGrp="1"/>
          </p:cNvSpPr>
          <p:nvPr>
            <p:ph type="body" sz="quarter" idx="17"/>
          </p:nvPr>
        </p:nvSpPr>
        <p:spPr>
          <a:xfrm>
            <a:off x="609309" y="959329"/>
            <a:ext cx="1074449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0" name="Title Placeholder 1">
            <a:extLst>
              <a:ext uri="{FF2B5EF4-FFF2-40B4-BE49-F238E27FC236}">
                <a16:creationId xmlns:a16="http://schemas.microsoft.com/office/drawing/2014/main" id="{291BBD87-DFB2-2146-8FD2-EB1BF9D280EE}"/>
              </a:ext>
            </a:extLst>
          </p:cNvPr>
          <p:cNvSpPr>
            <a:spLocks noGrp="1"/>
          </p:cNvSpPr>
          <p:nvPr>
            <p:ph type="title"/>
          </p:nvPr>
        </p:nvSpPr>
        <p:spPr>
          <a:xfrm>
            <a:off x="609600" y="358450"/>
            <a:ext cx="1074420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38159773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5">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F439DF6-E33F-3F49-8E90-C4DD268C0609}"/>
              </a:ext>
            </a:extLst>
          </p:cNvPr>
          <p:cNvSpPr/>
          <p:nvPr userDrawn="1"/>
        </p:nvSpPr>
        <p:spPr>
          <a:xfrm>
            <a:off x="6337268" y="1826079"/>
            <a:ext cx="4669291" cy="39143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D26FA802-729A-8D4A-9E82-29902563F34D}"/>
              </a:ext>
            </a:extLst>
          </p:cNvPr>
          <p:cNvSpPr>
            <a:spLocks noGrp="1"/>
          </p:cNvSpPr>
          <p:nvPr>
            <p:ph type="body" sz="quarter" idx="18"/>
          </p:nvPr>
        </p:nvSpPr>
        <p:spPr>
          <a:xfrm>
            <a:off x="609600" y="1492250"/>
            <a:ext cx="5493545" cy="43751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Picture Placeholder 5">
            <a:extLst>
              <a:ext uri="{FF2B5EF4-FFF2-40B4-BE49-F238E27FC236}">
                <a16:creationId xmlns:a16="http://schemas.microsoft.com/office/drawing/2014/main" id="{BA258FA7-AD76-4345-99D2-B43CF3E97692}"/>
              </a:ext>
            </a:extLst>
          </p:cNvPr>
          <p:cNvSpPr>
            <a:spLocks noGrp="1"/>
          </p:cNvSpPr>
          <p:nvPr>
            <p:ph type="pic" sz="quarter" idx="19"/>
          </p:nvPr>
        </p:nvSpPr>
        <p:spPr>
          <a:xfrm>
            <a:off x="6677365" y="1492250"/>
            <a:ext cx="4669291" cy="3914321"/>
          </a:xfrm>
        </p:spPr>
        <p:txBody>
          <a:bodyPr/>
          <a:lstStyle/>
          <a:p>
            <a:r>
              <a:rPr lang="en-GB"/>
              <a:t>Click icon to add picture</a:t>
            </a:r>
            <a:endParaRPr lang="en-US"/>
          </a:p>
        </p:txBody>
      </p:sp>
      <p:sp>
        <p:nvSpPr>
          <p:cNvPr id="9" name="Text Placeholder 22">
            <a:extLst>
              <a:ext uri="{FF2B5EF4-FFF2-40B4-BE49-F238E27FC236}">
                <a16:creationId xmlns:a16="http://schemas.microsoft.com/office/drawing/2014/main" id="{BEF774BF-F8BE-7446-AED9-8A2E9A6F248C}"/>
              </a:ext>
            </a:extLst>
          </p:cNvPr>
          <p:cNvSpPr>
            <a:spLocks noGrp="1"/>
          </p:cNvSpPr>
          <p:nvPr>
            <p:ph type="body" sz="quarter" idx="17"/>
          </p:nvPr>
        </p:nvSpPr>
        <p:spPr>
          <a:xfrm>
            <a:off x="609310" y="949390"/>
            <a:ext cx="10737346"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0" name="Title Placeholder 1">
            <a:extLst>
              <a:ext uri="{FF2B5EF4-FFF2-40B4-BE49-F238E27FC236}">
                <a16:creationId xmlns:a16="http://schemas.microsoft.com/office/drawing/2014/main" id="{E5A33682-988E-FE40-9005-4F5A1B374784}"/>
              </a:ext>
            </a:extLst>
          </p:cNvPr>
          <p:cNvSpPr>
            <a:spLocks noGrp="1"/>
          </p:cNvSpPr>
          <p:nvPr>
            <p:ph type="title"/>
          </p:nvPr>
        </p:nvSpPr>
        <p:spPr>
          <a:xfrm>
            <a:off x="609600" y="348511"/>
            <a:ext cx="10737056"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39252241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6">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772B56-90D1-7247-A11A-1CCC3601EFF9}"/>
              </a:ext>
            </a:extLst>
          </p:cNvPr>
          <p:cNvSpPr>
            <a:spLocks noGrp="1"/>
          </p:cNvSpPr>
          <p:nvPr>
            <p:ph type="body" sz="quarter" idx="19"/>
          </p:nvPr>
        </p:nvSpPr>
        <p:spPr>
          <a:xfrm>
            <a:off x="6369050" y="1493150"/>
            <a:ext cx="5137150" cy="43767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Text Placeholder 2">
            <a:extLst>
              <a:ext uri="{FF2B5EF4-FFF2-40B4-BE49-F238E27FC236}">
                <a16:creationId xmlns:a16="http://schemas.microsoft.com/office/drawing/2014/main" id="{26F986FA-59E5-5141-83C4-1188C9196091}"/>
              </a:ext>
            </a:extLst>
          </p:cNvPr>
          <p:cNvSpPr>
            <a:spLocks noGrp="1"/>
          </p:cNvSpPr>
          <p:nvPr>
            <p:ph type="body" sz="quarter" idx="20"/>
          </p:nvPr>
        </p:nvSpPr>
        <p:spPr>
          <a:xfrm>
            <a:off x="619708" y="1493150"/>
            <a:ext cx="5137150" cy="4376737"/>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Text Placeholder 22">
            <a:extLst>
              <a:ext uri="{FF2B5EF4-FFF2-40B4-BE49-F238E27FC236}">
                <a16:creationId xmlns:a16="http://schemas.microsoft.com/office/drawing/2014/main" id="{195D8D50-5F11-5F40-A61E-DAFAAB1334D5}"/>
              </a:ext>
            </a:extLst>
          </p:cNvPr>
          <p:cNvSpPr>
            <a:spLocks noGrp="1"/>
          </p:cNvSpPr>
          <p:nvPr>
            <p:ph type="body" sz="quarter" idx="17"/>
          </p:nvPr>
        </p:nvSpPr>
        <p:spPr>
          <a:xfrm>
            <a:off x="619418" y="958499"/>
            <a:ext cx="10886792"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0" name="Title Placeholder 1">
            <a:extLst>
              <a:ext uri="{FF2B5EF4-FFF2-40B4-BE49-F238E27FC236}">
                <a16:creationId xmlns:a16="http://schemas.microsoft.com/office/drawing/2014/main" id="{8D70FEC9-33C5-7D48-8C0E-95EE5CB229CB}"/>
              </a:ext>
            </a:extLst>
          </p:cNvPr>
          <p:cNvSpPr>
            <a:spLocks noGrp="1"/>
          </p:cNvSpPr>
          <p:nvPr>
            <p:ph type="title"/>
          </p:nvPr>
        </p:nvSpPr>
        <p:spPr>
          <a:xfrm>
            <a:off x="619708" y="347472"/>
            <a:ext cx="10886492"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6471596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7">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609600" y="1493838"/>
            <a:ext cx="7117245"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8332066" y="1493632"/>
            <a:ext cx="3174134" cy="4373562"/>
          </a:xfrm>
        </p:spPr>
        <p:txBody>
          <a:bodyPr/>
          <a:lstStyle/>
          <a:p>
            <a:r>
              <a:rPr lang="en-GB"/>
              <a:t>Click icon to add picture</a:t>
            </a:r>
            <a:endParaRPr lang="en-US"/>
          </a:p>
        </p:txBody>
      </p:sp>
      <p:sp>
        <p:nvSpPr>
          <p:cNvPr id="6" name="Text Placeholder 22">
            <a:extLst>
              <a:ext uri="{FF2B5EF4-FFF2-40B4-BE49-F238E27FC236}">
                <a16:creationId xmlns:a16="http://schemas.microsoft.com/office/drawing/2014/main" id="{156AE396-3E6E-B043-9C58-BEFF88B3A2CF}"/>
              </a:ext>
            </a:extLst>
          </p:cNvPr>
          <p:cNvSpPr>
            <a:spLocks noGrp="1"/>
          </p:cNvSpPr>
          <p:nvPr>
            <p:ph type="body" sz="quarter" idx="17"/>
          </p:nvPr>
        </p:nvSpPr>
        <p:spPr>
          <a:xfrm>
            <a:off x="609312" y="958499"/>
            <a:ext cx="1089690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9" name="Title Placeholder 1">
            <a:extLst>
              <a:ext uri="{FF2B5EF4-FFF2-40B4-BE49-F238E27FC236}">
                <a16:creationId xmlns:a16="http://schemas.microsoft.com/office/drawing/2014/main" id="{D51B3241-DB0C-C342-942E-0E3B615EC8FC}"/>
              </a:ext>
            </a:extLst>
          </p:cNvPr>
          <p:cNvSpPr>
            <a:spLocks noGrp="1"/>
          </p:cNvSpPr>
          <p:nvPr>
            <p:ph type="title"/>
          </p:nvPr>
        </p:nvSpPr>
        <p:spPr>
          <a:xfrm>
            <a:off x="609600" y="347472"/>
            <a:ext cx="1089660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23301750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8">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4388955" y="1493838"/>
            <a:ext cx="7117245"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609600" y="1493632"/>
            <a:ext cx="3174134" cy="4373562"/>
          </a:xfrm>
        </p:spPr>
        <p:txBody>
          <a:bodyPr/>
          <a:lstStyle/>
          <a:p>
            <a:r>
              <a:rPr lang="en-GB"/>
              <a:t>Click icon to add picture</a:t>
            </a:r>
            <a:endParaRPr lang="en-US"/>
          </a:p>
        </p:txBody>
      </p:sp>
      <p:sp>
        <p:nvSpPr>
          <p:cNvPr id="6" name="Text Placeholder 22">
            <a:extLst>
              <a:ext uri="{FF2B5EF4-FFF2-40B4-BE49-F238E27FC236}">
                <a16:creationId xmlns:a16="http://schemas.microsoft.com/office/drawing/2014/main" id="{932F92A2-5D34-D747-B164-AA8C53700142}"/>
              </a:ext>
            </a:extLst>
          </p:cNvPr>
          <p:cNvSpPr>
            <a:spLocks noGrp="1"/>
          </p:cNvSpPr>
          <p:nvPr>
            <p:ph type="body" sz="quarter" idx="17"/>
          </p:nvPr>
        </p:nvSpPr>
        <p:spPr>
          <a:xfrm>
            <a:off x="609312" y="958499"/>
            <a:ext cx="10896901"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9" name="Title Placeholder 1">
            <a:extLst>
              <a:ext uri="{FF2B5EF4-FFF2-40B4-BE49-F238E27FC236}">
                <a16:creationId xmlns:a16="http://schemas.microsoft.com/office/drawing/2014/main" id="{E08D1ED9-7625-A942-8642-1EFF8801F8E3}"/>
              </a:ext>
            </a:extLst>
          </p:cNvPr>
          <p:cNvSpPr>
            <a:spLocks noGrp="1"/>
          </p:cNvSpPr>
          <p:nvPr>
            <p:ph type="title"/>
          </p:nvPr>
        </p:nvSpPr>
        <p:spPr>
          <a:xfrm>
            <a:off x="609600" y="347472"/>
            <a:ext cx="1089660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10004504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_9">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609600" y="1493838"/>
            <a:ext cx="5486400"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6303962" y="342900"/>
            <a:ext cx="5202238" cy="5524293"/>
          </a:xfrm>
        </p:spPr>
        <p:txBody>
          <a:bodyPr/>
          <a:lstStyle/>
          <a:p>
            <a:r>
              <a:rPr lang="en-GB"/>
              <a:t>Click icon to add picture</a:t>
            </a:r>
            <a:endParaRPr lang="en-US"/>
          </a:p>
        </p:txBody>
      </p:sp>
      <p:sp>
        <p:nvSpPr>
          <p:cNvPr id="6" name="Text Placeholder 22">
            <a:extLst>
              <a:ext uri="{FF2B5EF4-FFF2-40B4-BE49-F238E27FC236}">
                <a16:creationId xmlns:a16="http://schemas.microsoft.com/office/drawing/2014/main" id="{A74C55DD-7BD2-0F46-B9F5-D91A025EF7DA}"/>
              </a:ext>
            </a:extLst>
          </p:cNvPr>
          <p:cNvSpPr>
            <a:spLocks noGrp="1"/>
          </p:cNvSpPr>
          <p:nvPr>
            <p:ph type="body" sz="quarter" idx="17"/>
          </p:nvPr>
        </p:nvSpPr>
        <p:spPr>
          <a:xfrm>
            <a:off x="609464" y="958499"/>
            <a:ext cx="5486400"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9" name="Title Placeholder 1">
            <a:extLst>
              <a:ext uri="{FF2B5EF4-FFF2-40B4-BE49-F238E27FC236}">
                <a16:creationId xmlns:a16="http://schemas.microsoft.com/office/drawing/2014/main" id="{23E7F28C-2DC8-1644-8D62-2D655E822448}"/>
              </a:ext>
            </a:extLst>
          </p:cNvPr>
          <p:cNvSpPr>
            <a:spLocks noGrp="1"/>
          </p:cNvSpPr>
          <p:nvPr>
            <p:ph type="title"/>
          </p:nvPr>
        </p:nvSpPr>
        <p:spPr>
          <a:xfrm>
            <a:off x="609600" y="375172"/>
            <a:ext cx="5486400" cy="535531"/>
          </a:xfrm>
          <a:prstGeom prst="rect">
            <a:avLst/>
          </a:prstGeom>
        </p:spPr>
        <p:txBody>
          <a:bodyPr vert="horz" wrap="square" lIns="91440" tIns="45720" rIns="91440" bIns="45720" rtlCol="0" anchor="ctr">
            <a:spAutoFit/>
          </a:bodyPr>
          <a:lstStyle>
            <a:lvl1pPr>
              <a:defRPr sz="3200"/>
            </a:lvl1pPr>
          </a:lstStyle>
          <a:p>
            <a:r>
              <a:rPr lang="en-GB"/>
              <a:t>Click to edit Master title style</a:t>
            </a:r>
            <a:endParaRPr lang="en-US"/>
          </a:p>
        </p:txBody>
      </p:sp>
    </p:spTree>
    <p:extLst>
      <p:ext uri="{BB962C8B-B14F-4D97-AF65-F5344CB8AC3E}">
        <p14:creationId xmlns:p14="http://schemas.microsoft.com/office/powerpoint/2010/main" val="23951065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_10">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510DD3B5-06D9-D54C-B94B-FE8420B3A357}"/>
              </a:ext>
            </a:extLst>
          </p:cNvPr>
          <p:cNvSpPr>
            <a:spLocks noGrp="1"/>
          </p:cNvSpPr>
          <p:nvPr>
            <p:ph type="title"/>
          </p:nvPr>
        </p:nvSpPr>
        <p:spPr>
          <a:xfrm>
            <a:off x="6096580" y="277606"/>
            <a:ext cx="5250366" cy="590931"/>
          </a:xfrm>
          <a:prstGeom prst="rect">
            <a:avLst/>
          </a:prstGeom>
        </p:spPr>
        <p:txBody>
          <a:bodyPr vert="horz" lIns="91440" tIns="45720" rIns="91440" bIns="45720" rtlCol="0" anchor="ctr">
            <a:spAutoFit/>
          </a:bodyPr>
          <a:lstStyle/>
          <a:p>
            <a:r>
              <a:rPr lang="en-GB"/>
              <a:t>Click to edit Master title style</a:t>
            </a:r>
            <a:endParaRPr lang="en-US"/>
          </a:p>
        </p:txBody>
      </p:sp>
      <p:sp>
        <p:nvSpPr>
          <p:cNvPr id="8" name="Text Placeholder 22">
            <a:extLst>
              <a:ext uri="{FF2B5EF4-FFF2-40B4-BE49-F238E27FC236}">
                <a16:creationId xmlns:a16="http://schemas.microsoft.com/office/drawing/2014/main" id="{C44C47E1-09D6-654E-85B5-0F411D20F51D}"/>
              </a:ext>
            </a:extLst>
          </p:cNvPr>
          <p:cNvSpPr>
            <a:spLocks noGrp="1"/>
          </p:cNvSpPr>
          <p:nvPr>
            <p:ph type="body" sz="quarter" idx="17"/>
          </p:nvPr>
        </p:nvSpPr>
        <p:spPr>
          <a:xfrm>
            <a:off x="6096290" y="872488"/>
            <a:ext cx="5250366"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3" name="Text Placeholder 2">
            <a:extLst>
              <a:ext uri="{FF2B5EF4-FFF2-40B4-BE49-F238E27FC236}">
                <a16:creationId xmlns:a16="http://schemas.microsoft.com/office/drawing/2014/main" id="{F04C79BF-C0B0-7042-917E-C9B7AAE1B23D}"/>
              </a:ext>
            </a:extLst>
          </p:cNvPr>
          <p:cNvSpPr>
            <a:spLocks noGrp="1"/>
          </p:cNvSpPr>
          <p:nvPr>
            <p:ph type="body" sz="quarter" idx="19"/>
          </p:nvPr>
        </p:nvSpPr>
        <p:spPr>
          <a:xfrm>
            <a:off x="6097084" y="1493838"/>
            <a:ext cx="5249862" cy="437356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p:nvPr>
        </p:nvSpPr>
        <p:spPr>
          <a:xfrm>
            <a:off x="636588" y="277606"/>
            <a:ext cx="5250366" cy="5589587"/>
          </a:xfrm>
        </p:spPr>
        <p:txBody>
          <a:bodyPr/>
          <a:lstStyle/>
          <a:p>
            <a:r>
              <a:rPr lang="en-GB"/>
              <a:t>Click icon to add picture</a:t>
            </a:r>
            <a:endParaRPr lang="en-US"/>
          </a:p>
        </p:txBody>
      </p:sp>
    </p:spTree>
    <p:extLst>
      <p:ext uri="{BB962C8B-B14F-4D97-AF65-F5344CB8AC3E}">
        <p14:creationId xmlns:p14="http://schemas.microsoft.com/office/powerpoint/2010/main" val="38314554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Content_10">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0BAEADE6-9E57-A544-B182-5EBA704A9A98}"/>
              </a:ext>
            </a:extLst>
          </p:cNvPr>
          <p:cNvSpPr>
            <a:spLocks noGrp="1"/>
          </p:cNvSpPr>
          <p:nvPr>
            <p:ph type="pic" sz="quarter" idx="20" hasCustomPrompt="1"/>
          </p:nvPr>
        </p:nvSpPr>
        <p:spPr>
          <a:xfrm>
            <a:off x="0" y="0"/>
            <a:ext cx="12192000" cy="6858000"/>
          </a:xfrm>
        </p:spPr>
        <p:txBody>
          <a:bodyPr/>
          <a:lstStyle>
            <a:lvl1pPr algn="ctr">
              <a:defRPr/>
            </a:lvl1pPr>
          </a:lstStyle>
          <a:p>
            <a:r>
              <a:rPr lang="en-US"/>
              <a:t>Click icon to add full screen image. Use the crop function in picture formatting to adjust the picture to fit.</a:t>
            </a:r>
          </a:p>
        </p:txBody>
      </p:sp>
    </p:spTree>
    <p:extLst>
      <p:ext uri="{BB962C8B-B14F-4D97-AF65-F5344CB8AC3E}">
        <p14:creationId xmlns:p14="http://schemas.microsoft.com/office/powerpoint/2010/main" val="1686759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_3">
    <p:bg>
      <p:bgPr>
        <a:solidFill>
          <a:schemeClr val="bg1"/>
        </a:solidFill>
        <a:effectLst/>
      </p:bgPr>
    </p:bg>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77DE982-1DFD-5949-B862-4E255747FA3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2466139" y="1580497"/>
            <a:ext cx="7259723" cy="1107996"/>
          </a:xfrm>
        </p:spPr>
        <p:txBody>
          <a:bodyPr wrap="square" lIns="0" tIns="0" rIns="0" bIns="0" anchor="t">
            <a:spAutoFit/>
          </a:bodyPr>
          <a:lstStyle>
            <a:lvl1pPr marL="0" indent="0" algn="ctr">
              <a:buFont typeface="Arial" panose="020B0604020202020204" pitchFamily="34" charset="0"/>
              <a:buNone/>
              <a:defRPr sz="40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Tsociosqu</a:t>
            </a:r>
            <a:r>
              <a:rPr lang="en-US"/>
              <a:t> </a:t>
            </a:r>
            <a:r>
              <a:rPr lang="en-US" err="1"/>
              <a:t>vero</a:t>
            </a:r>
            <a:r>
              <a:rPr lang="en-US"/>
              <a:t> ibidem </a:t>
            </a:r>
            <a:r>
              <a:rPr lang="en-US" err="1"/>
              <a:t>letatio</a:t>
            </a:r>
            <a:r>
              <a:rPr lang="en-US"/>
              <a:t> ipsum </a:t>
            </a:r>
            <a:r>
              <a:rPr lang="en-US" err="1"/>
              <a:t>posuere</a:t>
            </a:r>
            <a:r>
              <a:rPr lang="en-US"/>
              <a:t> </a:t>
            </a:r>
            <a:r>
              <a:rPr lang="en-US" err="1"/>
              <a:t>inhibeo</a:t>
            </a:r>
            <a:endParaRPr lang="en-US"/>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3448071" y="4351342"/>
            <a:ext cx="5295859" cy="215384"/>
          </a:xfrm>
        </p:spPr>
        <p:txBody>
          <a:bodyPr lIns="0" tIns="0" rIns="0" bIns="0" anchor="ctr">
            <a:noAutofit/>
          </a:bodyPr>
          <a:lstStyle>
            <a:lvl1pPr marL="0" indent="0" algn="ctr">
              <a:buNone/>
              <a:defRPr sz="1400" b="0" i="0">
                <a:solidFill>
                  <a:schemeClr val="accent2"/>
                </a:solidFill>
                <a:latin typeface="Century Gothic" panose="020B0502020202020204" pitchFamily="34" charset="0"/>
              </a:defRPr>
            </a:lvl1pPr>
          </a:lstStyle>
          <a:p>
            <a:pPr lvl="0"/>
            <a:r>
              <a:rPr lang="en-US"/>
              <a:t>XX.XX.XX</a:t>
            </a:r>
          </a:p>
        </p:txBody>
      </p:sp>
      <p:sp>
        <p:nvSpPr>
          <p:cNvPr id="5" name="Text Placeholder 4">
            <a:extLst>
              <a:ext uri="{FF2B5EF4-FFF2-40B4-BE49-F238E27FC236}">
                <a16:creationId xmlns:a16="http://schemas.microsoft.com/office/drawing/2014/main" id="{9C09D8C2-3A7F-2A4C-AAFE-86D2155D3808}"/>
              </a:ext>
            </a:extLst>
          </p:cNvPr>
          <p:cNvSpPr>
            <a:spLocks noGrp="1"/>
          </p:cNvSpPr>
          <p:nvPr>
            <p:ph type="body" sz="quarter" idx="19" hasCustomPrompt="1"/>
          </p:nvPr>
        </p:nvSpPr>
        <p:spPr>
          <a:xfrm>
            <a:off x="3449638" y="3382073"/>
            <a:ext cx="5292725" cy="221599"/>
          </a:xfrm>
        </p:spPr>
        <p:txBody>
          <a:bodyPr lIns="0" tIns="0" rIns="0" bIns="0">
            <a:spAutoFit/>
          </a:bodyPr>
          <a:lstStyle>
            <a:lvl1pPr marL="0" indent="0" algn="ctr">
              <a:buNone/>
              <a:defRPr sz="1600">
                <a:solidFill>
                  <a:srgbClr val="263844"/>
                </a:solidFill>
              </a:defRPr>
            </a:lvl1pPr>
          </a:lstStyle>
          <a:p>
            <a:pPr lvl="0"/>
            <a:r>
              <a:rPr lang="en-US"/>
              <a:t>NAME OF PRESENTER</a:t>
            </a:r>
          </a:p>
        </p:txBody>
      </p:sp>
      <p:pic>
        <p:nvPicPr>
          <p:cNvPr id="23" name="Graphic 22">
            <a:extLst>
              <a:ext uri="{FF2B5EF4-FFF2-40B4-BE49-F238E27FC236}">
                <a16:creationId xmlns:a16="http://schemas.microsoft.com/office/drawing/2014/main" id="{B17A7B2F-036D-DA48-963E-EE7EF457052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0983" y="691685"/>
            <a:ext cx="2510034" cy="368349"/>
          </a:xfrm>
          <a:prstGeom prst="rect">
            <a:avLst/>
          </a:prstGeom>
        </p:spPr>
      </p:pic>
      <p:sp>
        <p:nvSpPr>
          <p:cNvPr id="24" name="Text Placeholder 4">
            <a:extLst>
              <a:ext uri="{FF2B5EF4-FFF2-40B4-BE49-F238E27FC236}">
                <a16:creationId xmlns:a16="http://schemas.microsoft.com/office/drawing/2014/main" id="{84B13DB0-25A5-004E-9B6F-FECD54138F3E}"/>
              </a:ext>
            </a:extLst>
          </p:cNvPr>
          <p:cNvSpPr>
            <a:spLocks noGrp="1"/>
          </p:cNvSpPr>
          <p:nvPr>
            <p:ph type="body" sz="quarter" idx="20" hasCustomPrompt="1"/>
          </p:nvPr>
        </p:nvSpPr>
        <p:spPr>
          <a:xfrm>
            <a:off x="3449638" y="3644718"/>
            <a:ext cx="5292725" cy="193899"/>
          </a:xfrm>
        </p:spPr>
        <p:txBody>
          <a:bodyPr lIns="0" tIns="0" rIns="0" bIns="0">
            <a:spAutoFit/>
          </a:bodyPr>
          <a:lstStyle>
            <a:lvl1pPr marL="0" indent="0" algn="ctr">
              <a:buNone/>
              <a:defRPr sz="1400">
                <a:solidFill>
                  <a:schemeClr val="tx1">
                    <a:lumMod val="60000"/>
                    <a:lumOff val="40000"/>
                  </a:schemeClr>
                </a:solidFill>
              </a:defRPr>
            </a:lvl1pPr>
          </a:lstStyle>
          <a:p>
            <a:pPr lvl="0"/>
            <a:r>
              <a:rPr lang="en-US"/>
              <a:t>Position</a:t>
            </a:r>
          </a:p>
        </p:txBody>
      </p:sp>
      <p:sp>
        <p:nvSpPr>
          <p:cNvPr id="10" name="Slide Number Placeholder 5">
            <a:extLst>
              <a:ext uri="{FF2B5EF4-FFF2-40B4-BE49-F238E27FC236}">
                <a16:creationId xmlns:a16="http://schemas.microsoft.com/office/drawing/2014/main" id="{E4481CE1-1CB2-3348-A10A-91D85531EBF9}"/>
              </a:ext>
            </a:extLst>
          </p:cNvPr>
          <p:cNvSpPr txBox="1">
            <a:spLocks/>
          </p:cNvSpPr>
          <p:nvPr userDrawn="1"/>
        </p:nvSpPr>
        <p:spPr>
          <a:xfrm>
            <a:off x="4907280" y="6561241"/>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1"/>
                </a:solidFill>
                <a:latin typeface="+mn-lt"/>
                <a:cs typeface="Arial" panose="020B0604020202020204" pitchFamily="34" charset="0"/>
              </a:rPr>
              <a:t>© Copyright 2020 Rancher Labs. All Rights Reserved.</a:t>
            </a:r>
          </a:p>
        </p:txBody>
      </p:sp>
      <p:sp>
        <p:nvSpPr>
          <p:cNvPr id="9" name="Slide Number Placeholder 5">
            <a:extLst>
              <a:ext uri="{FF2B5EF4-FFF2-40B4-BE49-F238E27FC236}">
                <a16:creationId xmlns:a16="http://schemas.microsoft.com/office/drawing/2014/main" id="{9711D09C-6EF8-3644-A413-4CD677B7E5A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00064554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1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08BE1A-BCB6-D843-AC8F-3EFB04888277}"/>
              </a:ext>
            </a:extLst>
          </p:cNvPr>
          <p:cNvSpPr/>
          <p:nvPr userDrawn="1"/>
        </p:nvSpPr>
        <p:spPr>
          <a:xfrm>
            <a:off x="8540686" y="0"/>
            <a:ext cx="36513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A0129A85-00C5-7847-A519-3E3224984AEC}"/>
              </a:ext>
            </a:extLst>
          </p:cNvPr>
          <p:cNvSpPr>
            <a:spLocks noGrp="1"/>
          </p:cNvSpPr>
          <p:nvPr>
            <p:ph sz="half" idx="2"/>
          </p:nvPr>
        </p:nvSpPr>
        <p:spPr>
          <a:xfrm>
            <a:off x="609601" y="1494263"/>
            <a:ext cx="6916056"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26">
            <a:extLst>
              <a:ext uri="{FF2B5EF4-FFF2-40B4-BE49-F238E27FC236}">
                <a16:creationId xmlns:a16="http://schemas.microsoft.com/office/drawing/2014/main" id="{98553F61-AAE4-054E-860A-AE7E20705AF0}"/>
              </a:ext>
            </a:extLst>
          </p:cNvPr>
          <p:cNvSpPr>
            <a:spLocks noGrp="1"/>
          </p:cNvSpPr>
          <p:nvPr>
            <p:ph type="body" sz="quarter" idx="18" hasCustomPrompt="1"/>
          </p:nvPr>
        </p:nvSpPr>
        <p:spPr>
          <a:xfrm>
            <a:off x="9116303" y="2223524"/>
            <a:ext cx="2510872" cy="2028569"/>
          </a:xfrm>
        </p:spPr>
        <p:txBody>
          <a:bodyPr lIns="0" tIns="0" rIns="0" bIns="0" anchor="t">
            <a:spAutoFit/>
          </a:bodyPr>
          <a:lstStyle>
            <a:lvl1pPr marL="0" indent="0">
              <a:lnSpc>
                <a:spcPts val="2000"/>
              </a:lnSpc>
              <a:buNone/>
              <a:defRPr sz="1400" b="0" i="0">
                <a:solidFill>
                  <a:schemeClr val="bg1"/>
                </a:solidFill>
                <a:latin typeface="+mn-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13" name="Text Placeholder 26">
            <a:extLst>
              <a:ext uri="{FF2B5EF4-FFF2-40B4-BE49-F238E27FC236}">
                <a16:creationId xmlns:a16="http://schemas.microsoft.com/office/drawing/2014/main" id="{9C2D5677-DCB1-0C40-A02E-E0F41E8119D2}"/>
              </a:ext>
            </a:extLst>
          </p:cNvPr>
          <p:cNvSpPr>
            <a:spLocks noGrp="1"/>
          </p:cNvSpPr>
          <p:nvPr>
            <p:ph type="body" sz="quarter" idx="14" hasCustomPrompt="1"/>
          </p:nvPr>
        </p:nvSpPr>
        <p:spPr>
          <a:xfrm>
            <a:off x="9104111" y="1448717"/>
            <a:ext cx="2510872" cy="329386"/>
          </a:xfrm>
        </p:spPr>
        <p:txBody>
          <a:bodyPr lIns="0" tIns="0" rIns="0" bIns="0" anchor="t">
            <a:spAutoFit/>
          </a:bodyPr>
          <a:lstStyle>
            <a:lvl1pPr marL="0" indent="0" algn="l">
              <a:lnSpc>
                <a:spcPts val="3000"/>
              </a:lnSpc>
              <a:buNone/>
              <a:defRPr sz="1400" b="1" i="0" spc="300">
                <a:solidFill>
                  <a:schemeClr val="bg1"/>
                </a:solidFill>
                <a:latin typeface="+mn-lt"/>
              </a:defRPr>
            </a:lvl1pPr>
          </a:lstStyle>
          <a:p>
            <a:pPr lvl="0"/>
            <a:r>
              <a:rPr lang="en-US"/>
              <a:t>INPUT TITLE HERE</a:t>
            </a:r>
          </a:p>
        </p:txBody>
      </p:sp>
      <p:pic>
        <p:nvPicPr>
          <p:cNvPr id="18" name="Picture 17">
            <a:extLst>
              <a:ext uri="{FF2B5EF4-FFF2-40B4-BE49-F238E27FC236}">
                <a16:creationId xmlns:a16="http://schemas.microsoft.com/office/drawing/2014/main" id="{9B928A6F-9D7A-D24C-A8DE-F923C7B42EC7}"/>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47513" b="21014"/>
          <a:stretch/>
        </p:blipFill>
        <p:spPr>
          <a:xfrm>
            <a:off x="8523764" y="1363228"/>
            <a:ext cx="3651314" cy="5494772"/>
          </a:xfrm>
          <a:prstGeom prst="rect">
            <a:avLst/>
          </a:prstGeom>
        </p:spPr>
      </p:pic>
      <p:sp>
        <p:nvSpPr>
          <p:cNvPr id="11" name="Slide Number Placeholder 5">
            <a:extLst>
              <a:ext uri="{FF2B5EF4-FFF2-40B4-BE49-F238E27FC236}">
                <a16:creationId xmlns:a16="http://schemas.microsoft.com/office/drawing/2014/main" id="{1B39DC75-A221-4341-926A-7B103E97CC0F}"/>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
        <p:nvSpPr>
          <p:cNvPr id="10" name="Text Placeholder 22">
            <a:extLst>
              <a:ext uri="{FF2B5EF4-FFF2-40B4-BE49-F238E27FC236}">
                <a16:creationId xmlns:a16="http://schemas.microsoft.com/office/drawing/2014/main" id="{05AC70F7-FD38-F649-A93E-11D63E16C032}"/>
              </a:ext>
            </a:extLst>
          </p:cNvPr>
          <p:cNvSpPr>
            <a:spLocks noGrp="1"/>
          </p:cNvSpPr>
          <p:nvPr>
            <p:ph type="body" sz="quarter" idx="17"/>
          </p:nvPr>
        </p:nvSpPr>
        <p:spPr>
          <a:xfrm>
            <a:off x="502630" y="958499"/>
            <a:ext cx="7676650"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2" name="Title Placeholder 1">
            <a:extLst>
              <a:ext uri="{FF2B5EF4-FFF2-40B4-BE49-F238E27FC236}">
                <a16:creationId xmlns:a16="http://schemas.microsoft.com/office/drawing/2014/main" id="{72A9E708-130E-6A4B-84E4-7F08EE45D0BD}"/>
              </a:ext>
            </a:extLst>
          </p:cNvPr>
          <p:cNvSpPr>
            <a:spLocks noGrp="1"/>
          </p:cNvSpPr>
          <p:nvPr>
            <p:ph type="title"/>
          </p:nvPr>
        </p:nvSpPr>
        <p:spPr>
          <a:xfrm>
            <a:off x="502920" y="347472"/>
            <a:ext cx="7676438"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2052973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1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608BE1A-BCB6-D843-AC8F-3EFB04888277}"/>
              </a:ext>
            </a:extLst>
          </p:cNvPr>
          <p:cNvSpPr/>
          <p:nvPr userDrawn="1"/>
        </p:nvSpPr>
        <p:spPr>
          <a:xfrm>
            <a:off x="8540686" y="0"/>
            <a:ext cx="36513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3">
            <a:extLst>
              <a:ext uri="{FF2B5EF4-FFF2-40B4-BE49-F238E27FC236}">
                <a16:creationId xmlns:a16="http://schemas.microsoft.com/office/drawing/2014/main" id="{A0129A85-00C5-7847-A519-3E3224984AEC}"/>
              </a:ext>
            </a:extLst>
          </p:cNvPr>
          <p:cNvSpPr>
            <a:spLocks noGrp="1"/>
          </p:cNvSpPr>
          <p:nvPr>
            <p:ph sz="half" idx="2"/>
          </p:nvPr>
        </p:nvSpPr>
        <p:spPr>
          <a:xfrm>
            <a:off x="609601" y="1494263"/>
            <a:ext cx="6916056" cy="4373139"/>
          </a:xfrm>
          <a:prstGeom prst="rect">
            <a:avLst/>
          </a:prstGeo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3" name="Text Placeholder 26">
            <a:extLst>
              <a:ext uri="{FF2B5EF4-FFF2-40B4-BE49-F238E27FC236}">
                <a16:creationId xmlns:a16="http://schemas.microsoft.com/office/drawing/2014/main" id="{9C2D5677-DCB1-0C40-A02E-E0F41E8119D2}"/>
              </a:ext>
            </a:extLst>
          </p:cNvPr>
          <p:cNvSpPr>
            <a:spLocks noGrp="1"/>
          </p:cNvSpPr>
          <p:nvPr>
            <p:ph type="body" sz="quarter" idx="14" hasCustomPrompt="1"/>
          </p:nvPr>
        </p:nvSpPr>
        <p:spPr>
          <a:xfrm>
            <a:off x="9104111" y="1448717"/>
            <a:ext cx="2510872" cy="329386"/>
          </a:xfrm>
        </p:spPr>
        <p:txBody>
          <a:bodyPr lIns="0" tIns="0" rIns="0" bIns="0" anchor="t">
            <a:spAutoFit/>
          </a:bodyPr>
          <a:lstStyle>
            <a:lvl1pPr marL="0" indent="0" algn="l">
              <a:lnSpc>
                <a:spcPts val="3000"/>
              </a:lnSpc>
              <a:buNone/>
              <a:defRPr sz="1400" b="1" i="0" spc="300">
                <a:solidFill>
                  <a:schemeClr val="bg1"/>
                </a:solidFill>
                <a:latin typeface="+mn-lt"/>
              </a:defRPr>
            </a:lvl1pPr>
          </a:lstStyle>
          <a:p>
            <a:pPr lvl="0"/>
            <a:r>
              <a:rPr lang="en-US"/>
              <a:t>INPUT TITLE HERE</a:t>
            </a:r>
          </a:p>
        </p:txBody>
      </p:sp>
      <p:sp>
        <p:nvSpPr>
          <p:cNvPr id="12" name="Text Placeholder 26">
            <a:extLst>
              <a:ext uri="{FF2B5EF4-FFF2-40B4-BE49-F238E27FC236}">
                <a16:creationId xmlns:a16="http://schemas.microsoft.com/office/drawing/2014/main" id="{E1D422D8-0EE9-7B41-B3E7-2AD9DFA05020}"/>
              </a:ext>
            </a:extLst>
          </p:cNvPr>
          <p:cNvSpPr>
            <a:spLocks noGrp="1"/>
          </p:cNvSpPr>
          <p:nvPr>
            <p:ph type="body" sz="quarter" idx="18" hasCustomPrompt="1"/>
          </p:nvPr>
        </p:nvSpPr>
        <p:spPr>
          <a:xfrm>
            <a:off x="9116303" y="2223524"/>
            <a:ext cx="2510872" cy="2028569"/>
          </a:xfrm>
        </p:spPr>
        <p:txBody>
          <a:bodyPr lIns="0" tIns="0" rIns="0" bIns="0" anchor="t">
            <a:spAutoFit/>
          </a:bodyPr>
          <a:lstStyle>
            <a:lvl1pPr marL="0" indent="0">
              <a:lnSpc>
                <a:spcPts val="2000"/>
              </a:lnSpc>
              <a:buNone/>
              <a:defRPr sz="1400" b="0" i="0">
                <a:solidFill>
                  <a:schemeClr val="bg1"/>
                </a:solidFill>
                <a:latin typeface="+mn-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pic>
        <p:nvPicPr>
          <p:cNvPr id="11" name="Picture 10">
            <a:extLst>
              <a:ext uri="{FF2B5EF4-FFF2-40B4-BE49-F238E27FC236}">
                <a16:creationId xmlns:a16="http://schemas.microsoft.com/office/drawing/2014/main" id="{B4EC096F-AAAC-7848-8D3D-95FD619CE7CB}"/>
              </a:ext>
            </a:extLst>
          </p:cNvPr>
          <p:cNvPicPr>
            <a:picLocks noChangeAspect="1"/>
          </p:cNvPicPr>
          <p:nvPr userDrawn="1"/>
        </p:nvPicPr>
        <p:blipFill rotWithShape="1">
          <a:blip r:embed="rId2" cstate="screen">
            <a:alphaModFix amt="10000"/>
            <a:extLst>
              <a:ext uri="{28A0092B-C50C-407E-A947-70E740481C1C}">
                <a14:useLocalDpi xmlns:a14="http://schemas.microsoft.com/office/drawing/2010/main"/>
              </a:ext>
            </a:extLst>
          </a:blip>
          <a:srcRect r="47513" b="21014"/>
          <a:stretch/>
        </p:blipFill>
        <p:spPr>
          <a:xfrm>
            <a:off x="8523764" y="1363228"/>
            <a:ext cx="3651314" cy="5494772"/>
          </a:xfrm>
          <a:prstGeom prst="rect">
            <a:avLst/>
          </a:prstGeom>
        </p:spPr>
      </p:pic>
      <p:sp>
        <p:nvSpPr>
          <p:cNvPr id="9" name="Slide Number Placeholder 5">
            <a:extLst>
              <a:ext uri="{FF2B5EF4-FFF2-40B4-BE49-F238E27FC236}">
                <a16:creationId xmlns:a16="http://schemas.microsoft.com/office/drawing/2014/main" id="{4FABD1EB-7C00-FC46-BDB7-5AB5AFAF4A1C}"/>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
        <p:nvSpPr>
          <p:cNvPr id="10" name="Text Placeholder 22">
            <a:extLst>
              <a:ext uri="{FF2B5EF4-FFF2-40B4-BE49-F238E27FC236}">
                <a16:creationId xmlns:a16="http://schemas.microsoft.com/office/drawing/2014/main" id="{9B5220E2-DAE6-9543-917A-38DF94D06F60}"/>
              </a:ext>
            </a:extLst>
          </p:cNvPr>
          <p:cNvSpPr>
            <a:spLocks noGrp="1"/>
          </p:cNvSpPr>
          <p:nvPr>
            <p:ph type="body" sz="quarter" idx="17"/>
          </p:nvPr>
        </p:nvSpPr>
        <p:spPr>
          <a:xfrm>
            <a:off x="502630" y="958499"/>
            <a:ext cx="755606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14" name="Title Placeholder 1">
            <a:extLst>
              <a:ext uri="{FF2B5EF4-FFF2-40B4-BE49-F238E27FC236}">
                <a16:creationId xmlns:a16="http://schemas.microsoft.com/office/drawing/2014/main" id="{E735EEDB-5C83-7C40-BE12-F60619D9FD8A}"/>
              </a:ext>
            </a:extLst>
          </p:cNvPr>
          <p:cNvSpPr>
            <a:spLocks noGrp="1"/>
          </p:cNvSpPr>
          <p:nvPr>
            <p:ph type="title"/>
          </p:nvPr>
        </p:nvSpPr>
        <p:spPr>
          <a:xfrm>
            <a:off x="502920" y="347472"/>
            <a:ext cx="7555858"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20733134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ivider_1">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0192EB22-A783-354E-BE36-308EDC4AB1D6}"/>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6733" t="27642"/>
          <a:stretch/>
        </p:blipFill>
        <p:spPr>
          <a:xfrm>
            <a:off x="0" y="-20320"/>
            <a:ext cx="4913796" cy="4270030"/>
          </a:xfrm>
          <a:prstGeom prst="rect">
            <a:avLst/>
          </a:prstGeom>
        </p:spPr>
      </p:pic>
      <p:pic>
        <p:nvPicPr>
          <p:cNvPr id="5" name="Picture 4">
            <a:extLst>
              <a:ext uri="{FF2B5EF4-FFF2-40B4-BE49-F238E27FC236}">
                <a16:creationId xmlns:a16="http://schemas.microsoft.com/office/drawing/2014/main" id="{971274D5-C3F4-2F41-80BC-82215B5C844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5097"/>
          <a:stretch/>
        </p:blipFill>
        <p:spPr>
          <a:xfrm>
            <a:off x="0" y="5185176"/>
            <a:ext cx="5522795" cy="1693144"/>
          </a:xfrm>
          <a:prstGeom prst="rect">
            <a:avLst/>
          </a:prstGeom>
        </p:spPr>
      </p:pic>
      <p:pic>
        <p:nvPicPr>
          <p:cNvPr id="7" name="Picture 6">
            <a:extLst>
              <a:ext uri="{FF2B5EF4-FFF2-40B4-BE49-F238E27FC236}">
                <a16:creationId xmlns:a16="http://schemas.microsoft.com/office/drawing/2014/main" id="{CFC1A4D8-5B0C-E241-8369-04ABC81B89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4070676" y="6119585"/>
            <a:ext cx="4256621" cy="746882"/>
          </a:xfrm>
          <a:prstGeom prst="rect">
            <a:avLst/>
          </a:prstGeom>
        </p:spPr>
      </p:pic>
      <p:pic>
        <p:nvPicPr>
          <p:cNvPr id="15" name="Picture 14">
            <a:extLst>
              <a:ext uri="{FF2B5EF4-FFF2-40B4-BE49-F238E27FC236}">
                <a16:creationId xmlns:a16="http://schemas.microsoft.com/office/drawing/2014/main" id="{84C617EE-D5A8-9C4C-A51A-EF5266396C59}"/>
              </a:ext>
            </a:extLst>
          </p:cNvPr>
          <p:cNvPicPr>
            <a:picLocks noChangeAspect="1"/>
          </p:cNvPicPr>
          <p:nvPr userDrawn="1"/>
        </p:nvPicPr>
        <p:blipFill rotWithShape="1">
          <a:blip r:embed="rId5" cstate="screen">
            <a:alphaModFix amt="25000"/>
            <a:extLst>
              <a:ext uri="{28A0092B-C50C-407E-A947-70E740481C1C}">
                <a14:useLocalDpi xmlns:a14="http://schemas.microsoft.com/office/drawing/2010/main"/>
              </a:ext>
            </a:extLst>
          </a:blip>
          <a:srcRect/>
          <a:stretch/>
        </p:blipFill>
        <p:spPr>
          <a:xfrm>
            <a:off x="9641824" y="3429000"/>
            <a:ext cx="2550176" cy="3449320"/>
          </a:xfrm>
          <a:prstGeom prst="rect">
            <a:avLst/>
          </a:prstGeom>
        </p:spPr>
      </p:pic>
    </p:spTree>
    <p:extLst>
      <p:ext uri="{BB962C8B-B14F-4D97-AF65-F5344CB8AC3E}">
        <p14:creationId xmlns:p14="http://schemas.microsoft.com/office/powerpoint/2010/main" val="389947519"/>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ivider_2">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0192EB22-A783-354E-BE36-308EDC4AB1D6}"/>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l="16733" t="27843"/>
          <a:stretch/>
        </p:blipFill>
        <p:spPr>
          <a:xfrm>
            <a:off x="0" y="0"/>
            <a:ext cx="4913796" cy="4258177"/>
          </a:xfrm>
          <a:prstGeom prst="rect">
            <a:avLst/>
          </a:prstGeom>
        </p:spPr>
      </p:pic>
      <p:pic>
        <p:nvPicPr>
          <p:cNvPr id="11" name="Picture 10">
            <a:extLst>
              <a:ext uri="{FF2B5EF4-FFF2-40B4-BE49-F238E27FC236}">
                <a16:creationId xmlns:a16="http://schemas.microsoft.com/office/drawing/2014/main" id="{7C3983F6-2482-F14F-A204-581EA6D48BE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134076" y="4748490"/>
            <a:ext cx="7261733" cy="2109510"/>
          </a:xfrm>
          <a:prstGeom prst="rect">
            <a:avLst/>
          </a:prstGeom>
        </p:spPr>
      </p:pic>
      <p:pic>
        <p:nvPicPr>
          <p:cNvPr id="12" name="Picture 11">
            <a:extLst>
              <a:ext uri="{FF2B5EF4-FFF2-40B4-BE49-F238E27FC236}">
                <a16:creationId xmlns:a16="http://schemas.microsoft.com/office/drawing/2014/main" id="{21AC7A86-8124-764A-9460-8ED44B65F765}"/>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29642" y="5901271"/>
            <a:ext cx="5481587" cy="956729"/>
          </a:xfrm>
          <a:prstGeom prst="rect">
            <a:avLst/>
          </a:prstGeom>
        </p:spPr>
      </p:pic>
      <p:pic>
        <p:nvPicPr>
          <p:cNvPr id="17" name="Picture 16">
            <a:extLst>
              <a:ext uri="{FF2B5EF4-FFF2-40B4-BE49-F238E27FC236}">
                <a16:creationId xmlns:a16="http://schemas.microsoft.com/office/drawing/2014/main" id="{46CB6DBC-BD43-B948-A4C8-B5E7375F8275}"/>
              </a:ext>
            </a:extLst>
          </p:cNvPr>
          <p:cNvPicPr>
            <a:picLocks noChangeAspect="1"/>
          </p:cNvPicPr>
          <p:nvPr userDrawn="1"/>
        </p:nvPicPr>
        <p:blipFill rotWithShape="1">
          <a:blip r:embed="rId5" cstate="screen">
            <a:alphaModFix amt="25000"/>
            <a:extLst>
              <a:ext uri="{28A0092B-C50C-407E-A947-70E740481C1C}">
                <a14:useLocalDpi xmlns:a14="http://schemas.microsoft.com/office/drawing/2010/main"/>
              </a:ext>
            </a:extLst>
          </a:blip>
          <a:srcRect/>
          <a:stretch/>
        </p:blipFill>
        <p:spPr>
          <a:xfrm>
            <a:off x="9641824" y="3429000"/>
            <a:ext cx="2495585" cy="3429000"/>
          </a:xfrm>
          <a:prstGeom prst="rect">
            <a:avLst/>
          </a:prstGeom>
        </p:spPr>
      </p:pic>
    </p:spTree>
    <p:extLst>
      <p:ext uri="{BB962C8B-B14F-4D97-AF65-F5344CB8AC3E}">
        <p14:creationId xmlns:p14="http://schemas.microsoft.com/office/powerpoint/2010/main" val="3783459260"/>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_3">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12" name="Picture 11">
            <a:extLst>
              <a:ext uri="{FF2B5EF4-FFF2-40B4-BE49-F238E27FC236}">
                <a16:creationId xmlns:a16="http://schemas.microsoft.com/office/drawing/2014/main" id="{75B9EFD0-3CDB-EC4A-B503-4310619F53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04706" y="6099810"/>
            <a:ext cx="4344056" cy="758190"/>
          </a:xfrm>
          <a:prstGeom prst="rect">
            <a:avLst/>
          </a:prstGeom>
        </p:spPr>
      </p:pic>
      <p:pic>
        <p:nvPicPr>
          <p:cNvPr id="14" name="Picture 13">
            <a:extLst>
              <a:ext uri="{FF2B5EF4-FFF2-40B4-BE49-F238E27FC236}">
                <a16:creationId xmlns:a16="http://schemas.microsoft.com/office/drawing/2014/main" id="{BF79380A-F4DF-2344-A545-20C66FDFB94F}"/>
              </a:ext>
            </a:extLst>
          </p:cNvPr>
          <p:cNvPicPr>
            <a:picLocks noChangeAspect="1"/>
          </p:cNvPicPr>
          <p:nvPr userDrawn="1"/>
        </p:nvPicPr>
        <p:blipFill>
          <a:blip r:embed="rId3"/>
          <a:stretch>
            <a:fillRect/>
          </a:stretch>
        </p:blipFill>
        <p:spPr>
          <a:xfrm>
            <a:off x="439243" y="5186091"/>
            <a:ext cx="5775515" cy="1680376"/>
          </a:xfrm>
          <a:prstGeom prst="rect">
            <a:avLst/>
          </a:prstGeom>
        </p:spPr>
      </p:pic>
      <p:pic>
        <p:nvPicPr>
          <p:cNvPr id="16" name="Picture 15">
            <a:extLst>
              <a:ext uri="{FF2B5EF4-FFF2-40B4-BE49-F238E27FC236}">
                <a16:creationId xmlns:a16="http://schemas.microsoft.com/office/drawing/2014/main" id="{84031833-3A0E-3449-8B7A-CDAFE50FBE9A}"/>
              </a:ext>
            </a:extLst>
          </p:cNvPr>
          <p:cNvPicPr>
            <a:picLocks noChangeAspect="1"/>
          </p:cNvPicPr>
          <p:nvPr userDrawn="1"/>
        </p:nvPicPr>
        <p:blipFill rotWithShape="1">
          <a:blip r:embed="rId4" cstate="screen">
            <a:alphaModFix amt="25000"/>
            <a:extLst>
              <a:ext uri="{28A0092B-C50C-407E-A947-70E740481C1C}">
                <a14:useLocalDpi xmlns:a14="http://schemas.microsoft.com/office/drawing/2010/main"/>
              </a:ext>
            </a:extLst>
          </a:blip>
          <a:srcRect/>
          <a:stretch/>
        </p:blipFill>
        <p:spPr>
          <a:xfrm>
            <a:off x="9641824" y="3429000"/>
            <a:ext cx="2550176" cy="3429000"/>
          </a:xfrm>
          <a:prstGeom prst="rect">
            <a:avLst/>
          </a:prstGeom>
        </p:spPr>
      </p:pic>
      <p:pic>
        <p:nvPicPr>
          <p:cNvPr id="17" name="Picture 16">
            <a:extLst>
              <a:ext uri="{FF2B5EF4-FFF2-40B4-BE49-F238E27FC236}">
                <a16:creationId xmlns:a16="http://schemas.microsoft.com/office/drawing/2014/main" id="{C65D955E-C736-8942-8A42-6849DAA93EEF}"/>
              </a:ext>
            </a:extLst>
          </p:cNvPr>
          <p:cNvPicPr>
            <a:picLocks noChangeAspect="1"/>
          </p:cNvPicPr>
          <p:nvPr userDrawn="1"/>
        </p:nvPicPr>
        <p:blipFill rotWithShape="1">
          <a:blip r:embed="rId5" cstate="screen">
            <a:alphaModFix amt="50000"/>
            <a:extLst>
              <a:ext uri="{28A0092B-C50C-407E-A947-70E740481C1C}">
                <a14:useLocalDpi xmlns:a14="http://schemas.microsoft.com/office/drawing/2010/main"/>
              </a:ext>
            </a:extLst>
          </a:blip>
          <a:srcRect l="16733" t="27843"/>
          <a:stretch/>
        </p:blipFill>
        <p:spPr>
          <a:xfrm>
            <a:off x="0" y="0"/>
            <a:ext cx="4913796" cy="4258176"/>
          </a:xfrm>
          <a:prstGeom prst="rect">
            <a:avLst/>
          </a:prstGeom>
        </p:spPr>
      </p:pic>
    </p:spTree>
    <p:extLst>
      <p:ext uri="{BB962C8B-B14F-4D97-AF65-F5344CB8AC3E}">
        <p14:creationId xmlns:p14="http://schemas.microsoft.com/office/powerpoint/2010/main" val="3589545106"/>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_4">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685800" y="2913810"/>
            <a:ext cx="9147175" cy="609398"/>
          </a:xfrm>
        </p:spPr>
        <p:txBody>
          <a:bodyPr lIns="0" tIns="0" rIns="0" bIns="0" anchor="t">
            <a:spAutoFit/>
          </a:bodyPr>
          <a:lstStyle>
            <a:lvl1pPr marL="0" indent="0">
              <a:buFont typeface="Arial" panose="020B0604020202020204" pitchFamily="34" charset="0"/>
              <a:buNone/>
              <a:defRPr sz="4400" b="0" cap="none" baseline="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
        <p:nvSpPr>
          <p:cNvPr id="20" name="Slide Number Placeholder 5">
            <a:extLst>
              <a:ext uri="{FF2B5EF4-FFF2-40B4-BE49-F238E27FC236}">
                <a16:creationId xmlns:a16="http://schemas.microsoft.com/office/drawing/2014/main" id="{F3B2624E-D15E-934E-AA1B-45740258F6F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accent2"/>
                </a:solidFill>
                <a:latin typeface="+mj-lt"/>
                <a:cs typeface="Arial" panose="020B0604020202020204" pitchFamily="34" charset="0"/>
              </a:rPr>
              <a:pPr algn="l"/>
              <a:t>‹#›</a:t>
            </a:fld>
            <a:endParaRPr lang="en-US" sz="1000" b="1">
              <a:solidFill>
                <a:schemeClr val="accent2"/>
              </a:solidFill>
              <a:latin typeface="+mj-lt"/>
              <a:cs typeface="Arial" panose="020B0604020202020204" pitchFamily="34" charset="0"/>
            </a:endParaRPr>
          </a:p>
        </p:txBody>
      </p:sp>
      <p:pic>
        <p:nvPicPr>
          <p:cNvPr id="4" name="Picture 3">
            <a:extLst>
              <a:ext uri="{FF2B5EF4-FFF2-40B4-BE49-F238E27FC236}">
                <a16:creationId xmlns:a16="http://schemas.microsoft.com/office/drawing/2014/main" id="{0192EB22-A783-354E-BE36-308EDC4AB1D6}"/>
              </a:ext>
            </a:extLst>
          </p:cNvPr>
          <p:cNvPicPr>
            <a:picLocks noChangeAspect="1"/>
          </p:cNvPicPr>
          <p:nvPr userDrawn="1"/>
        </p:nvPicPr>
        <p:blipFill rotWithShape="1">
          <a:blip r:embed="rId2" cstate="screen">
            <a:alphaModFix amt="90000"/>
            <a:extLst>
              <a:ext uri="{28A0092B-C50C-407E-A947-70E740481C1C}">
                <a14:useLocalDpi xmlns:a14="http://schemas.microsoft.com/office/drawing/2010/main"/>
              </a:ext>
            </a:extLst>
          </a:blip>
          <a:srcRect l="16733" t="27986"/>
          <a:stretch/>
        </p:blipFill>
        <p:spPr>
          <a:xfrm>
            <a:off x="0" y="0"/>
            <a:ext cx="4913796" cy="4249710"/>
          </a:xfrm>
          <a:prstGeom prst="rect">
            <a:avLst/>
          </a:prstGeom>
        </p:spPr>
      </p:pic>
      <p:pic>
        <p:nvPicPr>
          <p:cNvPr id="13" name="Picture 12">
            <a:extLst>
              <a:ext uri="{FF2B5EF4-FFF2-40B4-BE49-F238E27FC236}">
                <a16:creationId xmlns:a16="http://schemas.microsoft.com/office/drawing/2014/main" id="{8A02618F-B652-9144-9B6F-D6F5FC6D50A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355611" y="6094328"/>
            <a:ext cx="4375464" cy="763672"/>
          </a:xfrm>
          <a:prstGeom prst="rect">
            <a:avLst/>
          </a:prstGeom>
        </p:spPr>
      </p:pic>
      <p:pic>
        <p:nvPicPr>
          <p:cNvPr id="14" name="Picture 13">
            <a:extLst>
              <a:ext uri="{FF2B5EF4-FFF2-40B4-BE49-F238E27FC236}">
                <a16:creationId xmlns:a16="http://schemas.microsoft.com/office/drawing/2014/main" id="{F42B7B0B-AD5F-E24B-B7AE-180DA8C53BAE}"/>
              </a:ext>
            </a:extLst>
          </p:cNvPr>
          <p:cNvPicPr>
            <a:picLocks noChangeAspect="1"/>
          </p:cNvPicPr>
          <p:nvPr userDrawn="1"/>
        </p:nvPicPr>
        <p:blipFill>
          <a:blip r:embed="rId4"/>
          <a:stretch>
            <a:fillRect/>
          </a:stretch>
        </p:blipFill>
        <p:spPr>
          <a:xfrm>
            <a:off x="995680" y="5041516"/>
            <a:ext cx="6272425" cy="1824951"/>
          </a:xfrm>
          <a:prstGeom prst="rect">
            <a:avLst/>
          </a:prstGeom>
        </p:spPr>
      </p:pic>
      <p:pic>
        <p:nvPicPr>
          <p:cNvPr id="15" name="Picture 14">
            <a:extLst>
              <a:ext uri="{FF2B5EF4-FFF2-40B4-BE49-F238E27FC236}">
                <a16:creationId xmlns:a16="http://schemas.microsoft.com/office/drawing/2014/main" id="{AE932573-43C7-064D-9951-6B6F3004C29F}"/>
              </a:ext>
            </a:extLst>
          </p:cNvPr>
          <p:cNvPicPr>
            <a:picLocks noChangeAspect="1"/>
          </p:cNvPicPr>
          <p:nvPr userDrawn="1"/>
        </p:nvPicPr>
        <p:blipFill rotWithShape="1">
          <a:blip r:embed="rId5" cstate="screen">
            <a:alphaModFix amt="50000"/>
            <a:extLst>
              <a:ext uri="{28A0092B-C50C-407E-A947-70E740481C1C}">
                <a14:useLocalDpi xmlns:a14="http://schemas.microsoft.com/office/drawing/2010/main"/>
              </a:ext>
            </a:extLst>
          </a:blip>
          <a:srcRect/>
          <a:stretch/>
        </p:blipFill>
        <p:spPr>
          <a:xfrm>
            <a:off x="9641824" y="3429000"/>
            <a:ext cx="2550176" cy="3429000"/>
          </a:xfrm>
          <a:prstGeom prst="rect">
            <a:avLst/>
          </a:prstGeom>
        </p:spPr>
      </p:pic>
    </p:spTree>
    <p:extLst>
      <p:ext uri="{BB962C8B-B14F-4D97-AF65-F5344CB8AC3E}">
        <p14:creationId xmlns:p14="http://schemas.microsoft.com/office/powerpoint/2010/main" val="3888812639"/>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_5">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pic>
        <p:nvPicPr>
          <p:cNvPr id="10" name="Picture 9">
            <a:extLst>
              <a:ext uri="{FF2B5EF4-FFF2-40B4-BE49-F238E27FC236}">
                <a16:creationId xmlns:a16="http://schemas.microsoft.com/office/drawing/2014/main" id="{1DFD795A-3AE9-D645-95C1-AE7C7B2D2668}"/>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Tree>
    <p:extLst>
      <p:ext uri="{BB962C8B-B14F-4D97-AF65-F5344CB8AC3E}">
        <p14:creationId xmlns:p14="http://schemas.microsoft.com/office/powerpoint/2010/main" val="1777422228"/>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_6">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A85438B-7C41-884C-ABE7-B4302B9552F2}"/>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Tree>
    <p:extLst>
      <p:ext uri="{BB962C8B-B14F-4D97-AF65-F5344CB8AC3E}">
        <p14:creationId xmlns:p14="http://schemas.microsoft.com/office/powerpoint/2010/main" val="139208368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_7">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C8C5F24-F25C-F348-A22D-D51CAFB756E9}"/>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spTree>
    <p:extLst>
      <p:ext uri="{BB962C8B-B14F-4D97-AF65-F5344CB8AC3E}">
        <p14:creationId xmlns:p14="http://schemas.microsoft.com/office/powerpoint/2010/main" val="2310802997"/>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ivider_8">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9CD2672-C581-C04C-96E5-303E52FD6F9C}"/>
              </a:ext>
            </a:extLst>
          </p:cNvPr>
          <p:cNvSpPr/>
          <p:nvPr userDrawn="1"/>
        </p:nvSpPr>
        <p:spPr>
          <a:xfrm>
            <a:off x="0" y="0"/>
            <a:ext cx="12192000" cy="6400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 Placeholder 2">
            <a:extLst>
              <a:ext uri="{FF2B5EF4-FFF2-40B4-BE49-F238E27FC236}">
                <a16:creationId xmlns:a16="http://schemas.microsoft.com/office/drawing/2014/main" id="{1B4B59D2-0704-694E-A14E-E84DED8EB958}"/>
              </a:ext>
            </a:extLst>
          </p:cNvPr>
          <p:cNvSpPr>
            <a:spLocks noGrp="1"/>
          </p:cNvSpPr>
          <p:nvPr>
            <p:ph type="body" sz="quarter" idx="15" hasCustomPrompt="1"/>
          </p:nvPr>
        </p:nvSpPr>
        <p:spPr>
          <a:xfrm>
            <a:off x="838200" y="2819602"/>
            <a:ext cx="9147175" cy="609398"/>
          </a:xfrm>
        </p:spPr>
        <p:txBody>
          <a:bodyPr lIns="0" tIns="0" rIns="0" bIns="0" anchor="t">
            <a:spAutoFit/>
          </a:bodyPr>
          <a:lstStyle>
            <a:lvl1pPr marL="0" indent="0">
              <a:buFont typeface="Arial" panose="020B0604020202020204" pitchFamily="34" charset="0"/>
              <a:buNone/>
              <a:defRPr sz="4400" b="0" cap="none" baseline="0">
                <a:solidFill>
                  <a:schemeClr val="accent2"/>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Chapter divider</a:t>
            </a:r>
          </a:p>
        </p:txBody>
      </p:sp>
      <p:pic>
        <p:nvPicPr>
          <p:cNvPr id="10" name="Picture 9">
            <a:extLst>
              <a:ext uri="{FF2B5EF4-FFF2-40B4-BE49-F238E27FC236}">
                <a16:creationId xmlns:a16="http://schemas.microsoft.com/office/drawing/2014/main" id="{1DFD795A-3AE9-D645-95C1-AE7C7B2D2668}"/>
              </a:ext>
            </a:extLst>
          </p:cNvPr>
          <p:cNvPicPr>
            <a:picLocks noChangeAspect="1"/>
          </p:cNvPicPr>
          <p:nvPr userDrawn="1"/>
        </p:nvPicPr>
        <p:blipFill rotWithShape="1">
          <a:blip r:embed="rId2" cstate="screen">
            <a:alphaModFix amt="50000"/>
            <a:extLst>
              <a:ext uri="{28A0092B-C50C-407E-A947-70E740481C1C}">
                <a14:useLocalDpi xmlns:a14="http://schemas.microsoft.com/office/drawing/2010/main"/>
              </a:ext>
            </a:extLst>
          </a:blip>
          <a:srcRect r="34298" b="16554"/>
          <a:stretch/>
        </p:blipFill>
        <p:spPr>
          <a:xfrm>
            <a:off x="7467601" y="400465"/>
            <a:ext cx="4724400" cy="6000335"/>
          </a:xfrm>
          <a:prstGeom prst="rect">
            <a:avLst/>
          </a:prstGeom>
        </p:spPr>
      </p:pic>
    </p:spTree>
    <p:extLst>
      <p:ext uri="{BB962C8B-B14F-4D97-AF65-F5344CB8AC3E}">
        <p14:creationId xmlns:p14="http://schemas.microsoft.com/office/powerpoint/2010/main" val="199265493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_3">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77DE982-1DFD-5949-B862-4E255747FA3A}"/>
              </a:ext>
            </a:extLst>
          </p:cNvPr>
          <p:cNvPicPr>
            <a:picLocks noChangeAspect="1"/>
          </p:cNvPicPr>
          <p:nvPr userDrawn="1"/>
        </p:nvPicPr>
        <p:blipFill>
          <a:blip r:embed="rId2"/>
          <a:srcRect/>
          <a:stretch/>
        </p:blipFill>
        <p:spPr>
          <a:xfrm>
            <a:off x="0" y="0"/>
            <a:ext cx="12191999" cy="6858000"/>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2466139" y="1580497"/>
            <a:ext cx="7259723" cy="1107996"/>
          </a:xfrm>
        </p:spPr>
        <p:txBody>
          <a:bodyPr wrap="square" lIns="0" tIns="0" rIns="0" bIns="0" anchor="t">
            <a:spAutoFit/>
          </a:bodyPr>
          <a:lstStyle>
            <a:lvl1pPr marL="0" indent="0" algn="ctr">
              <a:buFont typeface="Arial" panose="020B0604020202020204" pitchFamily="34" charset="0"/>
              <a:buNone/>
              <a:defRPr sz="40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Tsociosqu</a:t>
            </a:r>
            <a:r>
              <a:rPr lang="en-US"/>
              <a:t> </a:t>
            </a:r>
            <a:r>
              <a:rPr lang="en-US" err="1"/>
              <a:t>vero</a:t>
            </a:r>
            <a:r>
              <a:rPr lang="en-US"/>
              <a:t> ibidem </a:t>
            </a:r>
            <a:r>
              <a:rPr lang="en-US" err="1"/>
              <a:t>letatio</a:t>
            </a:r>
            <a:r>
              <a:rPr lang="en-US"/>
              <a:t> ipsum </a:t>
            </a:r>
            <a:r>
              <a:rPr lang="en-US" err="1"/>
              <a:t>posuere</a:t>
            </a:r>
            <a:r>
              <a:rPr lang="en-US"/>
              <a:t> </a:t>
            </a:r>
            <a:r>
              <a:rPr lang="en-US" err="1"/>
              <a:t>inhibeo</a:t>
            </a:r>
            <a:endParaRPr lang="en-US"/>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3448071" y="4351342"/>
            <a:ext cx="5295859" cy="215384"/>
          </a:xfrm>
        </p:spPr>
        <p:txBody>
          <a:bodyPr lIns="0" tIns="0" rIns="0" bIns="0" anchor="ctr">
            <a:noAutofit/>
          </a:bodyPr>
          <a:lstStyle>
            <a:lvl1pPr marL="0" indent="0" algn="ctr">
              <a:buNone/>
              <a:defRPr sz="1400" b="0" i="0">
                <a:solidFill>
                  <a:schemeClr val="accent2"/>
                </a:solidFill>
                <a:latin typeface="Century Gothic" panose="020B0502020202020204" pitchFamily="34" charset="0"/>
              </a:defRPr>
            </a:lvl1pPr>
          </a:lstStyle>
          <a:p>
            <a:pPr lvl="0"/>
            <a:r>
              <a:rPr lang="en-US"/>
              <a:t>XX.XX.XX</a:t>
            </a:r>
          </a:p>
        </p:txBody>
      </p:sp>
      <p:sp>
        <p:nvSpPr>
          <p:cNvPr id="5" name="Text Placeholder 4">
            <a:extLst>
              <a:ext uri="{FF2B5EF4-FFF2-40B4-BE49-F238E27FC236}">
                <a16:creationId xmlns:a16="http://schemas.microsoft.com/office/drawing/2014/main" id="{9C09D8C2-3A7F-2A4C-AAFE-86D2155D3808}"/>
              </a:ext>
            </a:extLst>
          </p:cNvPr>
          <p:cNvSpPr>
            <a:spLocks noGrp="1"/>
          </p:cNvSpPr>
          <p:nvPr>
            <p:ph type="body" sz="quarter" idx="19" hasCustomPrompt="1"/>
          </p:nvPr>
        </p:nvSpPr>
        <p:spPr>
          <a:xfrm>
            <a:off x="3449638" y="3382073"/>
            <a:ext cx="5292725" cy="221599"/>
          </a:xfrm>
        </p:spPr>
        <p:txBody>
          <a:bodyPr lIns="0" tIns="0" rIns="0" bIns="0">
            <a:spAutoFit/>
          </a:bodyPr>
          <a:lstStyle>
            <a:lvl1pPr marL="0" indent="0" algn="ctr">
              <a:buNone/>
              <a:defRPr sz="1600">
                <a:solidFill>
                  <a:srgbClr val="263844"/>
                </a:solidFill>
              </a:defRPr>
            </a:lvl1pPr>
          </a:lstStyle>
          <a:p>
            <a:pPr lvl="0"/>
            <a:r>
              <a:rPr lang="en-US"/>
              <a:t>NAME OF PRESENTER</a:t>
            </a:r>
          </a:p>
        </p:txBody>
      </p:sp>
      <p:pic>
        <p:nvPicPr>
          <p:cNvPr id="23" name="Graphic 22">
            <a:extLst>
              <a:ext uri="{FF2B5EF4-FFF2-40B4-BE49-F238E27FC236}">
                <a16:creationId xmlns:a16="http://schemas.microsoft.com/office/drawing/2014/main" id="{B17A7B2F-036D-DA48-963E-EE7EF457052A}"/>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840983" y="691685"/>
            <a:ext cx="2510034" cy="368349"/>
          </a:xfrm>
          <a:prstGeom prst="rect">
            <a:avLst/>
          </a:prstGeom>
        </p:spPr>
      </p:pic>
      <p:sp>
        <p:nvSpPr>
          <p:cNvPr id="24" name="Text Placeholder 4">
            <a:extLst>
              <a:ext uri="{FF2B5EF4-FFF2-40B4-BE49-F238E27FC236}">
                <a16:creationId xmlns:a16="http://schemas.microsoft.com/office/drawing/2014/main" id="{84B13DB0-25A5-004E-9B6F-FECD54138F3E}"/>
              </a:ext>
            </a:extLst>
          </p:cNvPr>
          <p:cNvSpPr>
            <a:spLocks noGrp="1"/>
          </p:cNvSpPr>
          <p:nvPr>
            <p:ph type="body" sz="quarter" idx="20" hasCustomPrompt="1"/>
          </p:nvPr>
        </p:nvSpPr>
        <p:spPr>
          <a:xfrm>
            <a:off x="3449638" y="3644718"/>
            <a:ext cx="5292725" cy="193899"/>
          </a:xfrm>
        </p:spPr>
        <p:txBody>
          <a:bodyPr lIns="0" tIns="0" rIns="0" bIns="0">
            <a:spAutoFit/>
          </a:bodyPr>
          <a:lstStyle>
            <a:lvl1pPr marL="0" indent="0" algn="ctr">
              <a:buNone/>
              <a:defRPr sz="1400">
                <a:solidFill>
                  <a:schemeClr val="tx1">
                    <a:lumMod val="60000"/>
                    <a:lumOff val="40000"/>
                  </a:schemeClr>
                </a:solidFill>
              </a:defRPr>
            </a:lvl1pPr>
          </a:lstStyle>
          <a:p>
            <a:pPr lvl="0"/>
            <a:r>
              <a:rPr lang="en-US"/>
              <a:t>Position</a:t>
            </a:r>
          </a:p>
        </p:txBody>
      </p:sp>
      <p:sp>
        <p:nvSpPr>
          <p:cNvPr id="10" name="Slide Number Placeholder 5">
            <a:extLst>
              <a:ext uri="{FF2B5EF4-FFF2-40B4-BE49-F238E27FC236}">
                <a16:creationId xmlns:a16="http://schemas.microsoft.com/office/drawing/2014/main" id="{E4481CE1-1CB2-3348-A10A-91D85531EBF9}"/>
              </a:ext>
            </a:extLst>
          </p:cNvPr>
          <p:cNvSpPr txBox="1">
            <a:spLocks/>
          </p:cNvSpPr>
          <p:nvPr userDrawn="1"/>
        </p:nvSpPr>
        <p:spPr>
          <a:xfrm>
            <a:off x="4907280" y="6561241"/>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1"/>
                </a:solidFill>
                <a:latin typeface="+mn-lt"/>
                <a:cs typeface="Arial" panose="020B0604020202020204" pitchFamily="34" charset="0"/>
              </a:rPr>
              <a:t>© Copyright 2020 Rancher Labs. All Rights Reserved.</a:t>
            </a:r>
          </a:p>
        </p:txBody>
      </p:sp>
      <p:sp>
        <p:nvSpPr>
          <p:cNvPr id="9" name="Slide Number Placeholder 5">
            <a:extLst>
              <a:ext uri="{FF2B5EF4-FFF2-40B4-BE49-F238E27FC236}">
                <a16:creationId xmlns:a16="http://schemas.microsoft.com/office/drawing/2014/main" id="{9711D09C-6EF8-3644-A413-4CD677B7E5A9}"/>
              </a:ext>
            </a:extLst>
          </p:cNvPr>
          <p:cNvSpPr txBox="1">
            <a:spLocks/>
          </p:cNvSpPr>
          <p:nvPr userDrawn="1"/>
        </p:nvSpPr>
        <p:spPr>
          <a:xfrm>
            <a:off x="11600732"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30991591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erQuote_1">
    <p:spTree>
      <p:nvGrpSpPr>
        <p:cNvPr id="1" name=""/>
        <p:cNvGrpSpPr/>
        <p:nvPr/>
      </p:nvGrpSpPr>
      <p:grpSpPr>
        <a:xfrm>
          <a:off x="0" y="0"/>
          <a:ext cx="0" cy="0"/>
          <a:chOff x="0" y="0"/>
          <a:chExt cx="0" cy="0"/>
        </a:xfrm>
      </p:grpSpPr>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spTree>
    <p:extLst>
      <p:ext uri="{BB962C8B-B14F-4D97-AF65-F5344CB8AC3E}">
        <p14:creationId xmlns:p14="http://schemas.microsoft.com/office/powerpoint/2010/main" val="295545894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erQuoteLogo_1">
    <p:spTree>
      <p:nvGrpSpPr>
        <p:cNvPr id="1" name=""/>
        <p:cNvGrpSpPr/>
        <p:nvPr/>
      </p:nvGrpSpPr>
      <p:grpSpPr>
        <a:xfrm>
          <a:off x="0" y="0"/>
          <a:ext cx="0" cy="0"/>
          <a:chOff x="0" y="0"/>
          <a:chExt cx="0" cy="0"/>
        </a:xfrm>
      </p:grpSpPr>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sp>
        <p:nvSpPr>
          <p:cNvPr id="15" name="Picture Placeholder 2">
            <a:extLst>
              <a:ext uri="{FF2B5EF4-FFF2-40B4-BE49-F238E27FC236}">
                <a16:creationId xmlns:a16="http://schemas.microsoft.com/office/drawing/2014/main" id="{D4D997AC-0E18-EB4C-994A-F203B9C25C99}"/>
              </a:ext>
            </a:extLst>
          </p:cNvPr>
          <p:cNvSpPr>
            <a:spLocks noGrp="1"/>
          </p:cNvSpPr>
          <p:nvPr>
            <p:ph type="pic" sz="quarter" idx="35"/>
          </p:nvPr>
        </p:nvSpPr>
        <p:spPr>
          <a:xfrm>
            <a:off x="4194175" y="5033910"/>
            <a:ext cx="1590675" cy="361071"/>
          </a:xfrm>
        </p:spPr>
        <p:txBody>
          <a:bodyPr/>
          <a:lstStyle/>
          <a:p>
            <a:r>
              <a:rPr lang="en-GB"/>
              <a:t>Click icon to add picture</a:t>
            </a:r>
            <a:endParaRPr lang="en-US"/>
          </a:p>
        </p:txBody>
      </p:sp>
    </p:spTree>
    <p:extLst>
      <p:ext uri="{BB962C8B-B14F-4D97-AF65-F5344CB8AC3E}">
        <p14:creationId xmlns:p14="http://schemas.microsoft.com/office/powerpoint/2010/main" val="40553293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erQuote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679543-A252-6544-8281-01F37EF6AEE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rgbClr val="FFFFFF"/>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rgbClr val="FFFFFF">
                    <a:alpha val="75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pic>
        <p:nvPicPr>
          <p:cNvPr id="15" name="Picture 14">
            <a:extLst>
              <a:ext uri="{FF2B5EF4-FFF2-40B4-BE49-F238E27FC236}">
                <a16:creationId xmlns:a16="http://schemas.microsoft.com/office/drawing/2014/main" id="{7BFD06A0-DE59-F749-AE9D-B163639ED428}"/>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10419858" y="3483632"/>
            <a:ext cx="1772142" cy="3374368"/>
          </a:xfrm>
          <a:prstGeom prst="rect">
            <a:avLst/>
          </a:prstGeom>
        </p:spPr>
      </p:pic>
      <p:pic>
        <p:nvPicPr>
          <p:cNvPr id="22" name="Picture 21">
            <a:extLst>
              <a:ext uri="{FF2B5EF4-FFF2-40B4-BE49-F238E27FC236}">
                <a16:creationId xmlns:a16="http://schemas.microsoft.com/office/drawing/2014/main" id="{0FE219F3-E29C-DD4F-8A3A-B2606B87E437}"/>
              </a:ext>
            </a:extLst>
          </p:cNvPr>
          <p:cNvPicPr>
            <a:picLocks noChangeAspect="1"/>
          </p:cNvPicPr>
          <p:nvPr userDrawn="1"/>
        </p:nvPicPr>
        <p:blipFill rotWithShape="1">
          <a:blip r:embed="rId3" cstate="screen">
            <a:alphaModFix amt="25000"/>
            <a:extLst>
              <a:ext uri="{28A0092B-C50C-407E-A947-70E740481C1C}">
                <a14:useLocalDpi xmlns:a14="http://schemas.microsoft.com/office/drawing/2010/main"/>
              </a:ext>
            </a:extLst>
          </a:blip>
          <a:srcRect l="16062" b="34949"/>
          <a:stretch/>
        </p:blipFill>
        <p:spPr>
          <a:xfrm>
            <a:off x="0" y="4709627"/>
            <a:ext cx="10233704" cy="2148374"/>
          </a:xfrm>
          <a:prstGeom prst="rect">
            <a:avLst/>
          </a:prstGeom>
        </p:spPr>
      </p:pic>
      <p:pic>
        <p:nvPicPr>
          <p:cNvPr id="23" name="Picture 22">
            <a:extLst>
              <a:ext uri="{FF2B5EF4-FFF2-40B4-BE49-F238E27FC236}">
                <a16:creationId xmlns:a16="http://schemas.microsoft.com/office/drawing/2014/main" id="{337D9041-6C3A-6541-A0B5-B0992AFD52D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966" y="6540382"/>
            <a:ext cx="1303336" cy="190582"/>
          </a:xfrm>
          <a:prstGeom prst="rect">
            <a:avLst/>
          </a:prstGeom>
        </p:spPr>
      </p:pic>
      <p:sp>
        <p:nvSpPr>
          <p:cNvPr id="27" name="Slide Number Placeholder 5">
            <a:extLst>
              <a:ext uri="{FF2B5EF4-FFF2-40B4-BE49-F238E27FC236}">
                <a16:creationId xmlns:a16="http://schemas.microsoft.com/office/drawing/2014/main" id="{322F6EF4-61DE-D34B-924E-BEEDE0E9CBFD}"/>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1"/>
                </a:solidFill>
                <a:latin typeface="+mn-lt"/>
                <a:cs typeface="Arial" panose="020B0604020202020204" pitchFamily="34" charset="0"/>
              </a:rPr>
              <a:t>© Copyright 2020 Rancher Labs. All Rights Reserved. </a:t>
            </a:r>
            <a:r>
              <a:rPr lang="en-US" sz="700" b="0" i="0" kern="1200">
                <a:solidFill>
                  <a:schemeClr val="bg1"/>
                </a:solidFill>
                <a:latin typeface="+mn-lt"/>
                <a:ea typeface="Titillium" pitchFamily="2" charset="77"/>
                <a:cs typeface="Arial" panose="020B0604020202020204" pitchFamily="34" charset="0"/>
              </a:rPr>
              <a:t>Confidential</a:t>
            </a:r>
          </a:p>
        </p:txBody>
      </p:sp>
      <p:sp>
        <p:nvSpPr>
          <p:cNvPr id="28" name="Slide Number Placeholder 5">
            <a:extLst>
              <a:ext uri="{FF2B5EF4-FFF2-40B4-BE49-F238E27FC236}">
                <a16:creationId xmlns:a16="http://schemas.microsoft.com/office/drawing/2014/main" id="{C3897EA6-CD32-714A-A929-9A405733826B}"/>
              </a:ext>
            </a:extLst>
          </p:cNvPr>
          <p:cNvSpPr txBox="1">
            <a:spLocks/>
          </p:cNvSpPr>
          <p:nvPr userDrawn="1"/>
        </p:nvSpPr>
        <p:spPr>
          <a:xfrm>
            <a:off x="11145996"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26565823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erQuoteLogo_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7679543-A252-6544-8281-01F37EF6AEE6}"/>
              </a:ext>
            </a:extLst>
          </p:cNvPr>
          <p:cNvSpPr/>
          <p:nvPr userDrawn="1"/>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2">
            <a:extLst>
              <a:ext uri="{FF2B5EF4-FFF2-40B4-BE49-F238E27FC236}">
                <a16:creationId xmlns:a16="http://schemas.microsoft.com/office/drawing/2014/main" id="{D820A3CE-C011-4041-A71B-92B3C340E53A}"/>
              </a:ext>
            </a:extLst>
          </p:cNvPr>
          <p:cNvSpPr>
            <a:spLocks noGrp="1"/>
          </p:cNvSpPr>
          <p:nvPr>
            <p:ph type="body" sz="quarter" idx="29" hasCustomPrompt="1"/>
          </p:nvPr>
        </p:nvSpPr>
        <p:spPr>
          <a:xfrm>
            <a:off x="838120" y="1154221"/>
            <a:ext cx="2534667" cy="166199"/>
          </a:xfrm>
          <a:prstGeom prst="rect">
            <a:avLst/>
          </a:prstGeom>
        </p:spPr>
        <p:txBody>
          <a:bodyPr wrap="square" lIns="0" tIns="0" rIns="0" bIns="0">
            <a:spAutoFit/>
          </a:bodyPr>
          <a:lstStyle>
            <a:lvl1pPr marL="0" indent="0">
              <a:buNone/>
              <a:defRPr sz="1200" b="1" spc="300">
                <a:solidFill>
                  <a:srgbClr val="FFFFFF"/>
                </a:solidFill>
              </a:defRPr>
            </a:lvl1pPr>
          </a:lstStyle>
          <a:p>
            <a:pPr lvl="0"/>
            <a:r>
              <a:rPr lang="en-US"/>
              <a:t>CUSTOMER QUOTE</a:t>
            </a:r>
          </a:p>
        </p:txBody>
      </p:sp>
      <p:sp>
        <p:nvSpPr>
          <p:cNvPr id="8" name="Text Placeholder 7">
            <a:extLst>
              <a:ext uri="{FF2B5EF4-FFF2-40B4-BE49-F238E27FC236}">
                <a16:creationId xmlns:a16="http://schemas.microsoft.com/office/drawing/2014/main" id="{C6652E54-193B-A743-83C6-05937831E067}"/>
              </a:ext>
            </a:extLst>
          </p:cNvPr>
          <p:cNvSpPr>
            <a:spLocks noGrp="1"/>
          </p:cNvSpPr>
          <p:nvPr>
            <p:ph type="body" sz="quarter" idx="30" hasCustomPrompt="1"/>
          </p:nvPr>
        </p:nvSpPr>
        <p:spPr>
          <a:xfrm>
            <a:off x="760096" y="1485738"/>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7" name="Text Placeholder 7">
            <a:extLst>
              <a:ext uri="{FF2B5EF4-FFF2-40B4-BE49-F238E27FC236}">
                <a16:creationId xmlns:a16="http://schemas.microsoft.com/office/drawing/2014/main" id="{F9AD2598-C5F6-E140-A67B-DB636E5E5A91}"/>
              </a:ext>
            </a:extLst>
          </p:cNvPr>
          <p:cNvSpPr>
            <a:spLocks noGrp="1"/>
          </p:cNvSpPr>
          <p:nvPr>
            <p:ph type="body" sz="quarter" idx="31" hasCustomPrompt="1"/>
          </p:nvPr>
        </p:nvSpPr>
        <p:spPr>
          <a:xfrm>
            <a:off x="9913836" y="3579860"/>
            <a:ext cx="1012045" cy="1154776"/>
          </a:xfrm>
        </p:spPr>
        <p:txBody>
          <a:bodyPr>
            <a:noAutofit/>
          </a:bodyPr>
          <a:lstStyle>
            <a:lvl1pPr marL="0" indent="0">
              <a:buFont typeface="Arial" panose="020B0604020202020204" pitchFamily="34" charset="0"/>
              <a:buNone/>
              <a:defRPr sz="20000">
                <a:solidFill>
                  <a:schemeClr val="bg2">
                    <a:lumMod val="20000"/>
                    <a:lumOff val="80000"/>
                    <a:alpha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a:t>
            </a:r>
          </a:p>
        </p:txBody>
      </p:sp>
      <p:sp>
        <p:nvSpPr>
          <p:cNvPr id="14" name="Text Placeholder 13">
            <a:extLst>
              <a:ext uri="{FF2B5EF4-FFF2-40B4-BE49-F238E27FC236}">
                <a16:creationId xmlns:a16="http://schemas.microsoft.com/office/drawing/2014/main" id="{4127CD36-19DC-3448-828D-BC52AEAF6E9F}"/>
              </a:ext>
            </a:extLst>
          </p:cNvPr>
          <p:cNvSpPr>
            <a:spLocks noGrp="1"/>
          </p:cNvSpPr>
          <p:nvPr>
            <p:ph type="body" sz="quarter" idx="32" hasCustomPrompt="1"/>
          </p:nvPr>
        </p:nvSpPr>
        <p:spPr>
          <a:xfrm>
            <a:off x="1266119" y="1963711"/>
            <a:ext cx="9659762" cy="2495862"/>
          </a:xfrm>
        </p:spPr>
        <p:txBody>
          <a:bodyPr lIns="0" tIns="0" rIns="0" bIns="0">
            <a:normAutofit/>
          </a:bodyPr>
          <a:lstStyle>
            <a:lvl1pPr marL="0" indent="0">
              <a:buNone/>
              <a:defRPr sz="200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add type</a:t>
            </a:r>
          </a:p>
        </p:txBody>
      </p:sp>
      <p:sp>
        <p:nvSpPr>
          <p:cNvPr id="20" name="Text Placeholder 13">
            <a:extLst>
              <a:ext uri="{FF2B5EF4-FFF2-40B4-BE49-F238E27FC236}">
                <a16:creationId xmlns:a16="http://schemas.microsoft.com/office/drawing/2014/main" id="{6A10F680-6E37-FC40-8C18-0A5AE1DC1206}"/>
              </a:ext>
            </a:extLst>
          </p:cNvPr>
          <p:cNvSpPr>
            <a:spLocks noGrp="1"/>
          </p:cNvSpPr>
          <p:nvPr>
            <p:ph type="body" sz="quarter" idx="33" hasCustomPrompt="1"/>
          </p:nvPr>
        </p:nvSpPr>
        <p:spPr>
          <a:xfrm>
            <a:off x="5943050" y="5033911"/>
            <a:ext cx="3890497" cy="166199"/>
          </a:xfrm>
        </p:spPr>
        <p:txBody>
          <a:bodyPr wrap="square" lIns="0" tIns="0" rIns="0" bIns="0">
            <a:spAutoFit/>
          </a:bodyPr>
          <a:lstStyle>
            <a:lvl1pPr marL="0" indent="0">
              <a:buNone/>
              <a:defRPr sz="1200" b="0">
                <a:solidFill>
                  <a:srgbClr val="FFFFFF"/>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CUSTOMER NAME</a:t>
            </a:r>
          </a:p>
        </p:txBody>
      </p:sp>
      <p:sp>
        <p:nvSpPr>
          <p:cNvPr id="21" name="Text Placeholder 13">
            <a:extLst>
              <a:ext uri="{FF2B5EF4-FFF2-40B4-BE49-F238E27FC236}">
                <a16:creationId xmlns:a16="http://schemas.microsoft.com/office/drawing/2014/main" id="{0DE9F5EF-5DBE-3F43-BF45-5A44666FEE77}"/>
              </a:ext>
            </a:extLst>
          </p:cNvPr>
          <p:cNvSpPr>
            <a:spLocks noGrp="1"/>
          </p:cNvSpPr>
          <p:nvPr>
            <p:ph type="body" sz="quarter" idx="34" hasCustomPrompt="1"/>
          </p:nvPr>
        </p:nvSpPr>
        <p:spPr>
          <a:xfrm>
            <a:off x="5943050" y="5228783"/>
            <a:ext cx="3890497" cy="166199"/>
          </a:xfrm>
        </p:spPr>
        <p:txBody>
          <a:bodyPr wrap="square" lIns="0" tIns="0" rIns="0" bIns="0">
            <a:spAutoFit/>
          </a:bodyPr>
          <a:lstStyle>
            <a:lvl1pPr marL="0" indent="0">
              <a:buNone/>
              <a:defRPr sz="1200" b="0">
                <a:solidFill>
                  <a:srgbClr val="FFFFFF">
                    <a:alpha val="75000"/>
                  </a:srgb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POSITION</a:t>
            </a:r>
          </a:p>
        </p:txBody>
      </p:sp>
      <p:pic>
        <p:nvPicPr>
          <p:cNvPr id="6" name="Picture 5">
            <a:extLst>
              <a:ext uri="{FF2B5EF4-FFF2-40B4-BE49-F238E27FC236}">
                <a16:creationId xmlns:a16="http://schemas.microsoft.com/office/drawing/2014/main" id="{5B12F209-77EB-5049-BB9C-FDFCB3A73A12}"/>
              </a:ext>
            </a:extLst>
          </p:cNvPr>
          <p:cNvPicPr>
            <a:picLocks noChangeAspect="1"/>
          </p:cNvPicPr>
          <p:nvPr userDrawn="1"/>
        </p:nvPicPr>
        <p:blipFill rotWithShape="1">
          <a:blip r:embed="rId2" cstate="screen">
            <a:alphaModFix amt="25000"/>
            <a:extLst>
              <a:ext uri="{28A0092B-C50C-407E-A947-70E740481C1C}">
                <a14:useLocalDpi xmlns:a14="http://schemas.microsoft.com/office/drawing/2010/main"/>
              </a:ext>
            </a:extLst>
          </a:blip>
          <a:srcRect/>
          <a:stretch/>
        </p:blipFill>
        <p:spPr>
          <a:xfrm>
            <a:off x="10419858" y="3483632"/>
            <a:ext cx="1772142" cy="3374368"/>
          </a:xfrm>
          <a:prstGeom prst="rect">
            <a:avLst/>
          </a:prstGeom>
        </p:spPr>
      </p:pic>
      <p:pic>
        <p:nvPicPr>
          <p:cNvPr id="16" name="Picture 15">
            <a:extLst>
              <a:ext uri="{FF2B5EF4-FFF2-40B4-BE49-F238E27FC236}">
                <a16:creationId xmlns:a16="http://schemas.microsoft.com/office/drawing/2014/main" id="{E4D68313-3B0E-A24D-9EFB-1CFF9CF589EA}"/>
              </a:ext>
            </a:extLst>
          </p:cNvPr>
          <p:cNvPicPr>
            <a:picLocks noChangeAspect="1"/>
          </p:cNvPicPr>
          <p:nvPr userDrawn="1"/>
        </p:nvPicPr>
        <p:blipFill rotWithShape="1">
          <a:blip r:embed="rId3" cstate="screen">
            <a:alphaModFix amt="25000"/>
            <a:extLst>
              <a:ext uri="{28A0092B-C50C-407E-A947-70E740481C1C}">
                <a14:useLocalDpi xmlns:a14="http://schemas.microsoft.com/office/drawing/2010/main"/>
              </a:ext>
            </a:extLst>
          </a:blip>
          <a:srcRect l="16062" b="34949"/>
          <a:stretch/>
        </p:blipFill>
        <p:spPr>
          <a:xfrm>
            <a:off x="0" y="4709627"/>
            <a:ext cx="10233704" cy="2148374"/>
          </a:xfrm>
          <a:prstGeom prst="rect">
            <a:avLst/>
          </a:prstGeom>
        </p:spPr>
      </p:pic>
      <p:sp>
        <p:nvSpPr>
          <p:cNvPr id="23" name="Picture Placeholder 2">
            <a:extLst>
              <a:ext uri="{FF2B5EF4-FFF2-40B4-BE49-F238E27FC236}">
                <a16:creationId xmlns:a16="http://schemas.microsoft.com/office/drawing/2014/main" id="{64AAFDA9-1261-344E-941C-0FEDC2450BD6}"/>
              </a:ext>
            </a:extLst>
          </p:cNvPr>
          <p:cNvSpPr>
            <a:spLocks noGrp="1"/>
          </p:cNvSpPr>
          <p:nvPr>
            <p:ph type="pic" sz="quarter" idx="35"/>
          </p:nvPr>
        </p:nvSpPr>
        <p:spPr>
          <a:xfrm>
            <a:off x="4194175" y="5033910"/>
            <a:ext cx="1590675" cy="361071"/>
          </a:xfrm>
        </p:spPr>
        <p:txBody>
          <a:bodyPr/>
          <a:lstStyle/>
          <a:p>
            <a:r>
              <a:rPr lang="en-GB"/>
              <a:t>Click icon to add picture</a:t>
            </a:r>
            <a:endParaRPr lang="en-US"/>
          </a:p>
        </p:txBody>
      </p:sp>
      <p:pic>
        <p:nvPicPr>
          <p:cNvPr id="18" name="Picture 17">
            <a:extLst>
              <a:ext uri="{FF2B5EF4-FFF2-40B4-BE49-F238E27FC236}">
                <a16:creationId xmlns:a16="http://schemas.microsoft.com/office/drawing/2014/main" id="{DC72704B-BC0A-FB40-9B74-2C3CCE35969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39966" y="6540382"/>
            <a:ext cx="1303336" cy="190582"/>
          </a:xfrm>
          <a:prstGeom prst="rect">
            <a:avLst/>
          </a:prstGeom>
        </p:spPr>
      </p:pic>
      <p:sp>
        <p:nvSpPr>
          <p:cNvPr id="19" name="Slide Number Placeholder 5">
            <a:extLst>
              <a:ext uri="{FF2B5EF4-FFF2-40B4-BE49-F238E27FC236}">
                <a16:creationId xmlns:a16="http://schemas.microsoft.com/office/drawing/2014/main" id="{7CACBC3C-AB46-7744-9935-EB4198454ADC}"/>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1"/>
                </a:solidFill>
                <a:latin typeface="+mn-lt"/>
                <a:cs typeface="Arial" panose="020B0604020202020204" pitchFamily="34" charset="0"/>
              </a:rPr>
              <a:t>© Copyright 2020 Rancher Labs. All Rights Reserved. </a:t>
            </a:r>
            <a:r>
              <a:rPr lang="en-US" sz="700" b="0" i="0" kern="1200">
                <a:solidFill>
                  <a:schemeClr val="bg1"/>
                </a:solidFill>
                <a:latin typeface="+mn-lt"/>
                <a:ea typeface="Titillium" pitchFamily="2" charset="77"/>
                <a:cs typeface="Arial" panose="020B0604020202020204" pitchFamily="34" charset="0"/>
              </a:rPr>
              <a:t>Confidential</a:t>
            </a:r>
          </a:p>
        </p:txBody>
      </p:sp>
      <p:sp>
        <p:nvSpPr>
          <p:cNvPr id="22" name="Slide Number Placeholder 5">
            <a:extLst>
              <a:ext uri="{FF2B5EF4-FFF2-40B4-BE49-F238E27FC236}">
                <a16:creationId xmlns:a16="http://schemas.microsoft.com/office/drawing/2014/main" id="{5A20119A-F81D-7B46-B8C9-758CC4322037}"/>
              </a:ext>
            </a:extLst>
          </p:cNvPr>
          <p:cNvSpPr txBox="1">
            <a:spLocks/>
          </p:cNvSpPr>
          <p:nvPr userDrawn="1"/>
        </p:nvSpPr>
        <p:spPr>
          <a:xfrm>
            <a:off x="11145996"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spTree>
    <p:extLst>
      <p:ext uri="{BB962C8B-B14F-4D97-AF65-F5344CB8AC3E}">
        <p14:creationId xmlns:p14="http://schemas.microsoft.com/office/powerpoint/2010/main" val="1428715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8C30FD-7B96-B741-A7B7-9628C9D85F9E}"/>
              </a:ext>
            </a:extLst>
          </p:cNvPr>
          <p:cNvSpPr>
            <a:spLocks noGrp="1"/>
          </p:cNvSpPr>
          <p:nvPr>
            <p:ph type="body" sz="quarter" idx="13" hasCustomPrompt="1"/>
          </p:nvPr>
        </p:nvSpPr>
        <p:spPr>
          <a:xfrm>
            <a:off x="6285208" y="1434319"/>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01</a:t>
            </a:r>
          </a:p>
        </p:txBody>
      </p:sp>
      <p:sp>
        <p:nvSpPr>
          <p:cNvPr id="35" name="Text Placeholder 34">
            <a:extLst>
              <a:ext uri="{FF2B5EF4-FFF2-40B4-BE49-F238E27FC236}">
                <a16:creationId xmlns:a16="http://schemas.microsoft.com/office/drawing/2014/main" id="{FBB755CC-FB19-6742-81FE-AE4B371FF14C}"/>
              </a:ext>
            </a:extLst>
          </p:cNvPr>
          <p:cNvSpPr>
            <a:spLocks noGrp="1"/>
          </p:cNvSpPr>
          <p:nvPr>
            <p:ph type="body" sz="quarter" idx="15"/>
          </p:nvPr>
        </p:nvSpPr>
        <p:spPr>
          <a:xfrm>
            <a:off x="6285208" y="2168917"/>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25" name="Text Placeholder 26">
            <a:extLst>
              <a:ext uri="{FF2B5EF4-FFF2-40B4-BE49-F238E27FC236}">
                <a16:creationId xmlns:a16="http://schemas.microsoft.com/office/drawing/2014/main" id="{D2C377DA-E0DC-D148-BA1B-5C9ACD021140}"/>
              </a:ext>
            </a:extLst>
          </p:cNvPr>
          <p:cNvSpPr>
            <a:spLocks noGrp="1"/>
          </p:cNvSpPr>
          <p:nvPr>
            <p:ph type="body" sz="quarter" idx="28" hasCustomPrompt="1"/>
          </p:nvPr>
        </p:nvSpPr>
        <p:spPr>
          <a:xfrm>
            <a:off x="6935708" y="1435578"/>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 name="Text Placeholder 4">
            <a:extLst>
              <a:ext uri="{FF2B5EF4-FFF2-40B4-BE49-F238E27FC236}">
                <a16:creationId xmlns:a16="http://schemas.microsoft.com/office/drawing/2014/main" id="{AA8D1231-1BCE-2B47-8134-B544E38AC3AC}"/>
              </a:ext>
            </a:extLst>
          </p:cNvPr>
          <p:cNvSpPr>
            <a:spLocks noGrp="1"/>
          </p:cNvSpPr>
          <p:nvPr>
            <p:ph type="body" sz="quarter" idx="30" hasCustomPrompt="1"/>
          </p:nvPr>
        </p:nvSpPr>
        <p:spPr>
          <a:xfrm>
            <a:off x="6935708" y="1667030"/>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32" name="Text Placeholder 10">
            <a:extLst>
              <a:ext uri="{FF2B5EF4-FFF2-40B4-BE49-F238E27FC236}">
                <a16:creationId xmlns:a16="http://schemas.microsoft.com/office/drawing/2014/main" id="{20B27B4E-8EEE-E84E-80F5-FD7BCAFBD142}"/>
              </a:ext>
            </a:extLst>
          </p:cNvPr>
          <p:cNvSpPr>
            <a:spLocks noGrp="1"/>
          </p:cNvSpPr>
          <p:nvPr>
            <p:ph type="body" sz="quarter" idx="31" hasCustomPrompt="1"/>
          </p:nvPr>
        </p:nvSpPr>
        <p:spPr>
          <a:xfrm>
            <a:off x="6285208" y="2340970"/>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02</a:t>
            </a:r>
          </a:p>
        </p:txBody>
      </p:sp>
      <p:sp>
        <p:nvSpPr>
          <p:cNvPr id="33" name="Text Placeholder 34">
            <a:extLst>
              <a:ext uri="{FF2B5EF4-FFF2-40B4-BE49-F238E27FC236}">
                <a16:creationId xmlns:a16="http://schemas.microsoft.com/office/drawing/2014/main" id="{0DA87A08-237E-5744-A3B3-C2BD16741574}"/>
              </a:ext>
            </a:extLst>
          </p:cNvPr>
          <p:cNvSpPr>
            <a:spLocks noGrp="1"/>
          </p:cNvSpPr>
          <p:nvPr>
            <p:ph type="body" sz="quarter" idx="32"/>
          </p:nvPr>
        </p:nvSpPr>
        <p:spPr>
          <a:xfrm>
            <a:off x="6285208" y="3075568"/>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34" name="Text Placeholder 26">
            <a:extLst>
              <a:ext uri="{FF2B5EF4-FFF2-40B4-BE49-F238E27FC236}">
                <a16:creationId xmlns:a16="http://schemas.microsoft.com/office/drawing/2014/main" id="{8A13E329-86E1-1646-8F55-AC4C517AA4FC}"/>
              </a:ext>
            </a:extLst>
          </p:cNvPr>
          <p:cNvSpPr>
            <a:spLocks noGrp="1"/>
          </p:cNvSpPr>
          <p:nvPr>
            <p:ph type="body" sz="quarter" idx="33" hasCustomPrompt="1"/>
          </p:nvPr>
        </p:nvSpPr>
        <p:spPr>
          <a:xfrm>
            <a:off x="6935708" y="2342229"/>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36" name="Text Placeholder 4">
            <a:extLst>
              <a:ext uri="{FF2B5EF4-FFF2-40B4-BE49-F238E27FC236}">
                <a16:creationId xmlns:a16="http://schemas.microsoft.com/office/drawing/2014/main" id="{3FF703EA-42E0-694B-B10B-99FA5C61DA29}"/>
              </a:ext>
            </a:extLst>
          </p:cNvPr>
          <p:cNvSpPr>
            <a:spLocks noGrp="1"/>
          </p:cNvSpPr>
          <p:nvPr>
            <p:ph type="body" sz="quarter" idx="34" hasCustomPrompt="1"/>
          </p:nvPr>
        </p:nvSpPr>
        <p:spPr>
          <a:xfrm>
            <a:off x="6935708" y="2573681"/>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37" name="Text Placeholder 10">
            <a:extLst>
              <a:ext uri="{FF2B5EF4-FFF2-40B4-BE49-F238E27FC236}">
                <a16:creationId xmlns:a16="http://schemas.microsoft.com/office/drawing/2014/main" id="{E631B0F7-D319-5144-83F3-61D8E9DC9BAF}"/>
              </a:ext>
            </a:extLst>
          </p:cNvPr>
          <p:cNvSpPr>
            <a:spLocks noGrp="1"/>
          </p:cNvSpPr>
          <p:nvPr>
            <p:ph type="body" sz="quarter" idx="35" hasCustomPrompt="1"/>
          </p:nvPr>
        </p:nvSpPr>
        <p:spPr>
          <a:xfrm>
            <a:off x="6285208" y="3247621"/>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03</a:t>
            </a:r>
          </a:p>
        </p:txBody>
      </p:sp>
      <p:sp>
        <p:nvSpPr>
          <p:cNvPr id="38" name="Text Placeholder 34">
            <a:extLst>
              <a:ext uri="{FF2B5EF4-FFF2-40B4-BE49-F238E27FC236}">
                <a16:creationId xmlns:a16="http://schemas.microsoft.com/office/drawing/2014/main" id="{ED86D2CC-6622-AC49-B8BC-2FAB03E452F5}"/>
              </a:ext>
            </a:extLst>
          </p:cNvPr>
          <p:cNvSpPr>
            <a:spLocks noGrp="1"/>
          </p:cNvSpPr>
          <p:nvPr>
            <p:ph type="body" sz="quarter" idx="36"/>
          </p:nvPr>
        </p:nvSpPr>
        <p:spPr>
          <a:xfrm>
            <a:off x="6285208" y="3982219"/>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39" name="Text Placeholder 26">
            <a:extLst>
              <a:ext uri="{FF2B5EF4-FFF2-40B4-BE49-F238E27FC236}">
                <a16:creationId xmlns:a16="http://schemas.microsoft.com/office/drawing/2014/main" id="{7BCCB414-CACA-1A44-8CFE-ECE5D6F66F6E}"/>
              </a:ext>
            </a:extLst>
          </p:cNvPr>
          <p:cNvSpPr>
            <a:spLocks noGrp="1"/>
          </p:cNvSpPr>
          <p:nvPr>
            <p:ph type="body" sz="quarter" idx="37" hasCustomPrompt="1"/>
          </p:nvPr>
        </p:nvSpPr>
        <p:spPr>
          <a:xfrm>
            <a:off x="6935708" y="3248880"/>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1" name="Text Placeholder 4">
            <a:extLst>
              <a:ext uri="{FF2B5EF4-FFF2-40B4-BE49-F238E27FC236}">
                <a16:creationId xmlns:a16="http://schemas.microsoft.com/office/drawing/2014/main" id="{69291E99-1FA9-7649-8B87-9CD1368854F2}"/>
              </a:ext>
            </a:extLst>
          </p:cNvPr>
          <p:cNvSpPr>
            <a:spLocks noGrp="1"/>
          </p:cNvSpPr>
          <p:nvPr>
            <p:ph type="body" sz="quarter" idx="38" hasCustomPrompt="1"/>
          </p:nvPr>
        </p:nvSpPr>
        <p:spPr>
          <a:xfrm>
            <a:off x="6935708" y="3480332"/>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52" name="Text Placeholder 10">
            <a:extLst>
              <a:ext uri="{FF2B5EF4-FFF2-40B4-BE49-F238E27FC236}">
                <a16:creationId xmlns:a16="http://schemas.microsoft.com/office/drawing/2014/main" id="{DA00C5C3-FC17-3844-8728-A13B7DB8F2E8}"/>
              </a:ext>
            </a:extLst>
          </p:cNvPr>
          <p:cNvSpPr>
            <a:spLocks noGrp="1"/>
          </p:cNvSpPr>
          <p:nvPr>
            <p:ph type="body" sz="quarter" idx="39" hasCustomPrompt="1"/>
          </p:nvPr>
        </p:nvSpPr>
        <p:spPr>
          <a:xfrm>
            <a:off x="6285208" y="4154272"/>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04</a:t>
            </a:r>
          </a:p>
        </p:txBody>
      </p:sp>
      <p:sp>
        <p:nvSpPr>
          <p:cNvPr id="53" name="Text Placeholder 34">
            <a:extLst>
              <a:ext uri="{FF2B5EF4-FFF2-40B4-BE49-F238E27FC236}">
                <a16:creationId xmlns:a16="http://schemas.microsoft.com/office/drawing/2014/main" id="{50F58069-A2EA-1E4A-83D8-A31B43C64032}"/>
              </a:ext>
            </a:extLst>
          </p:cNvPr>
          <p:cNvSpPr>
            <a:spLocks noGrp="1"/>
          </p:cNvSpPr>
          <p:nvPr>
            <p:ph type="body" sz="quarter" idx="40"/>
          </p:nvPr>
        </p:nvSpPr>
        <p:spPr>
          <a:xfrm>
            <a:off x="6285208" y="4888870"/>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54" name="Text Placeholder 26">
            <a:extLst>
              <a:ext uri="{FF2B5EF4-FFF2-40B4-BE49-F238E27FC236}">
                <a16:creationId xmlns:a16="http://schemas.microsoft.com/office/drawing/2014/main" id="{8986F572-EAC7-814B-9698-E25A569C28C5}"/>
              </a:ext>
            </a:extLst>
          </p:cNvPr>
          <p:cNvSpPr>
            <a:spLocks noGrp="1"/>
          </p:cNvSpPr>
          <p:nvPr>
            <p:ph type="body" sz="quarter" idx="41" hasCustomPrompt="1"/>
          </p:nvPr>
        </p:nvSpPr>
        <p:spPr>
          <a:xfrm>
            <a:off x="6935708" y="4155531"/>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5" name="Text Placeholder 4">
            <a:extLst>
              <a:ext uri="{FF2B5EF4-FFF2-40B4-BE49-F238E27FC236}">
                <a16:creationId xmlns:a16="http://schemas.microsoft.com/office/drawing/2014/main" id="{BCC9DDD3-1438-D24D-8E98-65B16665994F}"/>
              </a:ext>
            </a:extLst>
          </p:cNvPr>
          <p:cNvSpPr>
            <a:spLocks noGrp="1"/>
          </p:cNvSpPr>
          <p:nvPr>
            <p:ph type="body" sz="quarter" idx="42" hasCustomPrompt="1"/>
          </p:nvPr>
        </p:nvSpPr>
        <p:spPr>
          <a:xfrm>
            <a:off x="6935708" y="4386983"/>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56" name="Text Placeholder 10">
            <a:extLst>
              <a:ext uri="{FF2B5EF4-FFF2-40B4-BE49-F238E27FC236}">
                <a16:creationId xmlns:a16="http://schemas.microsoft.com/office/drawing/2014/main" id="{BC053933-F491-4944-9705-072944BEE30E}"/>
              </a:ext>
            </a:extLst>
          </p:cNvPr>
          <p:cNvSpPr>
            <a:spLocks noGrp="1"/>
          </p:cNvSpPr>
          <p:nvPr>
            <p:ph type="body" sz="quarter" idx="43" hasCustomPrompt="1"/>
          </p:nvPr>
        </p:nvSpPr>
        <p:spPr>
          <a:xfrm>
            <a:off x="6285208" y="5060923"/>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05</a:t>
            </a:r>
          </a:p>
        </p:txBody>
      </p:sp>
      <p:sp>
        <p:nvSpPr>
          <p:cNvPr id="57" name="Text Placeholder 34">
            <a:extLst>
              <a:ext uri="{FF2B5EF4-FFF2-40B4-BE49-F238E27FC236}">
                <a16:creationId xmlns:a16="http://schemas.microsoft.com/office/drawing/2014/main" id="{70EDEA8F-1A64-FA49-8885-D21E27A00A72}"/>
              </a:ext>
            </a:extLst>
          </p:cNvPr>
          <p:cNvSpPr>
            <a:spLocks noGrp="1"/>
          </p:cNvSpPr>
          <p:nvPr>
            <p:ph type="body" sz="quarter" idx="44"/>
          </p:nvPr>
        </p:nvSpPr>
        <p:spPr>
          <a:xfrm>
            <a:off x="6285208" y="5795521"/>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58" name="Text Placeholder 26">
            <a:extLst>
              <a:ext uri="{FF2B5EF4-FFF2-40B4-BE49-F238E27FC236}">
                <a16:creationId xmlns:a16="http://schemas.microsoft.com/office/drawing/2014/main" id="{46D6EFE5-83E0-3B44-8B47-FD17DC822D37}"/>
              </a:ext>
            </a:extLst>
          </p:cNvPr>
          <p:cNvSpPr>
            <a:spLocks noGrp="1"/>
          </p:cNvSpPr>
          <p:nvPr>
            <p:ph type="body" sz="quarter" idx="45" hasCustomPrompt="1"/>
          </p:nvPr>
        </p:nvSpPr>
        <p:spPr>
          <a:xfrm>
            <a:off x="6935708" y="5062182"/>
            <a:ext cx="4418172" cy="193899"/>
          </a:xfrm>
        </p:spPr>
        <p:txBody>
          <a:bodyPr wrap="square" lIns="0" tIns="0" rIns="0" bIns="0" anchor="ctr">
            <a:spAutoFit/>
          </a:bodyPr>
          <a:lstStyle>
            <a:lvl1pPr marL="0" indent="0">
              <a:buNone/>
              <a:defRPr sz="1400" b="1" i="0">
                <a:solidFill>
                  <a:schemeClr val="accent1"/>
                </a:solidFill>
                <a:latin typeface="+mn-lt"/>
              </a:defRPr>
            </a:lvl1pPr>
          </a:lstStyle>
          <a:p>
            <a:pPr lvl="0"/>
            <a:r>
              <a:rPr lang="en-US"/>
              <a:t>TITLE</a:t>
            </a:r>
          </a:p>
        </p:txBody>
      </p:sp>
      <p:sp>
        <p:nvSpPr>
          <p:cNvPr id="59" name="Text Placeholder 4">
            <a:extLst>
              <a:ext uri="{FF2B5EF4-FFF2-40B4-BE49-F238E27FC236}">
                <a16:creationId xmlns:a16="http://schemas.microsoft.com/office/drawing/2014/main" id="{EDBBF0EB-CDDA-7340-AE3F-69E54D7F78D8}"/>
              </a:ext>
            </a:extLst>
          </p:cNvPr>
          <p:cNvSpPr>
            <a:spLocks noGrp="1"/>
          </p:cNvSpPr>
          <p:nvPr>
            <p:ph type="body" sz="quarter" idx="46" hasCustomPrompt="1"/>
          </p:nvPr>
        </p:nvSpPr>
        <p:spPr>
          <a:xfrm>
            <a:off x="6935708" y="5293634"/>
            <a:ext cx="4418172" cy="356917"/>
          </a:xfrm>
        </p:spPr>
        <p:txBody>
          <a:bodyPr lIns="0" tIns="0" rIns="0" bIns="0">
            <a:normAutofit/>
          </a:bodyPr>
          <a:lstStyle>
            <a:lvl1pPr marL="0" indent="0">
              <a:buNone/>
              <a:defRPr sz="1400">
                <a:solidFill>
                  <a:schemeClr val="bg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err="1"/>
              <a:t>Tiusto</a:t>
            </a:r>
            <a:r>
              <a:rPr lang="en-US"/>
              <a:t> sed ibidem </a:t>
            </a:r>
            <a:r>
              <a:rPr lang="en-US" err="1"/>
              <a:t>phasellus</a:t>
            </a:r>
            <a:r>
              <a:rPr lang="en-US"/>
              <a:t> </a:t>
            </a:r>
            <a:r>
              <a:rPr lang="en-US" err="1"/>
              <a:t>singularis</a:t>
            </a:r>
            <a:r>
              <a:rPr lang="en-US"/>
              <a:t> parturient. </a:t>
            </a:r>
            <a:r>
              <a:rPr lang="en-US" err="1"/>
              <a:t>oppeto</a:t>
            </a:r>
            <a:r>
              <a:rPr lang="en-US"/>
              <a:t> </a:t>
            </a:r>
            <a:r>
              <a:rPr lang="en-US" err="1"/>
              <a:t>camur</a:t>
            </a:r>
            <a:r>
              <a:rPr lang="en-US"/>
              <a:t> </a:t>
            </a:r>
            <a:r>
              <a:rPr lang="en-US" err="1"/>
              <a:t>opes</a:t>
            </a:r>
            <a:r>
              <a:rPr lang="en-US"/>
              <a:t> </a:t>
            </a:r>
            <a:r>
              <a:rPr lang="en-US" err="1"/>
              <a:t>ultricies</a:t>
            </a:r>
            <a:r>
              <a:rPr lang="en-US"/>
              <a:t> </a:t>
            </a:r>
            <a:r>
              <a:rPr lang="en-US" err="1"/>
              <a:t>letatio</a:t>
            </a:r>
            <a:r>
              <a:rPr lang="en-US"/>
              <a:t>. </a:t>
            </a:r>
          </a:p>
        </p:txBody>
      </p:sp>
      <p:sp>
        <p:nvSpPr>
          <p:cNvPr id="62" name="Title Placeholder 1">
            <a:extLst>
              <a:ext uri="{FF2B5EF4-FFF2-40B4-BE49-F238E27FC236}">
                <a16:creationId xmlns:a16="http://schemas.microsoft.com/office/drawing/2014/main" id="{8AE6F2EE-E537-1B41-94C9-5236962A4523}"/>
              </a:ext>
            </a:extLst>
          </p:cNvPr>
          <p:cNvSpPr txBox="1">
            <a:spLocks/>
          </p:cNvSpPr>
          <p:nvPr userDrawn="1"/>
        </p:nvSpPr>
        <p:spPr>
          <a:xfrm>
            <a:off x="845633" y="2693958"/>
            <a:ext cx="5004977" cy="590931"/>
          </a:xfrm>
          <a:prstGeom prst="rect">
            <a:avLst/>
          </a:prstGeom>
        </p:spPr>
        <p:txBody>
          <a:bodyPr vert="horz" wrap="square" lIns="91440" tIns="45720" rIns="91440" bIns="45720" rtlCol="0" anchor="ctr">
            <a:spAutoFit/>
          </a:bodyPr>
          <a:lstStyle>
            <a:lvl1pPr algn="l" defTabSz="914400" rtl="0" eaLnBrk="1" latinLnBrk="0" hangingPunct="1">
              <a:lnSpc>
                <a:spcPct val="90000"/>
              </a:lnSpc>
              <a:spcBef>
                <a:spcPct val="0"/>
              </a:spcBef>
              <a:buNone/>
              <a:defRPr sz="3600" b="0" i="0" kern="1200">
                <a:solidFill>
                  <a:schemeClr val="accent1"/>
                </a:solidFill>
                <a:latin typeface="+mn-lt"/>
                <a:ea typeface="+mj-ea"/>
                <a:cs typeface="Arial" panose="020B0604020202020204" pitchFamily="34" charset="0"/>
              </a:defRPr>
            </a:lvl1pPr>
          </a:lstStyle>
          <a:p>
            <a:r>
              <a:rPr lang="en-US"/>
              <a:t>Summary</a:t>
            </a:r>
          </a:p>
        </p:txBody>
      </p:sp>
      <p:sp>
        <p:nvSpPr>
          <p:cNvPr id="63" name="Text Placeholder 22">
            <a:extLst>
              <a:ext uri="{FF2B5EF4-FFF2-40B4-BE49-F238E27FC236}">
                <a16:creationId xmlns:a16="http://schemas.microsoft.com/office/drawing/2014/main" id="{BCD2C14A-822D-E44D-8D6A-2D0E2558B6D0}"/>
              </a:ext>
            </a:extLst>
          </p:cNvPr>
          <p:cNvSpPr>
            <a:spLocks noGrp="1"/>
          </p:cNvSpPr>
          <p:nvPr>
            <p:ph type="body" sz="quarter" idx="47"/>
          </p:nvPr>
        </p:nvSpPr>
        <p:spPr>
          <a:xfrm>
            <a:off x="845344" y="3288840"/>
            <a:ext cx="500497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2772294784"/>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ustomerCaseStudy">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4DA6F7B-9DAB-0C45-B095-8B20798C6E71}"/>
              </a:ext>
            </a:extLst>
          </p:cNvPr>
          <p:cNvSpPr>
            <a:spLocks noGrp="1"/>
          </p:cNvSpPr>
          <p:nvPr>
            <p:ph type="pic" sz="quarter" idx="18"/>
          </p:nvPr>
        </p:nvSpPr>
        <p:spPr>
          <a:xfrm>
            <a:off x="0" y="0"/>
            <a:ext cx="4449452" cy="6858000"/>
          </a:xfrm>
        </p:spPr>
        <p:txBody>
          <a:bodyPr/>
          <a:lstStyle/>
          <a:p>
            <a:r>
              <a:rPr lang="en-GB"/>
              <a:t>Click icon to add picture</a:t>
            </a:r>
            <a:endParaRPr lang="en-US"/>
          </a:p>
        </p:txBody>
      </p:sp>
      <p:sp>
        <p:nvSpPr>
          <p:cNvPr id="10" name="Text Placeholder 22">
            <a:extLst>
              <a:ext uri="{FF2B5EF4-FFF2-40B4-BE49-F238E27FC236}">
                <a16:creationId xmlns:a16="http://schemas.microsoft.com/office/drawing/2014/main" id="{5F002C00-5B05-404C-9187-A7A240F45130}"/>
              </a:ext>
            </a:extLst>
          </p:cNvPr>
          <p:cNvSpPr>
            <a:spLocks noGrp="1"/>
          </p:cNvSpPr>
          <p:nvPr>
            <p:ph type="body" sz="quarter" idx="19" hasCustomPrompt="1"/>
          </p:nvPr>
        </p:nvSpPr>
        <p:spPr>
          <a:xfrm>
            <a:off x="4892424" y="1827377"/>
            <a:ext cx="1847741"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HIGHLIGHTS</a:t>
            </a:r>
          </a:p>
        </p:txBody>
      </p:sp>
      <p:sp>
        <p:nvSpPr>
          <p:cNvPr id="12" name="Text Placeholder 22">
            <a:extLst>
              <a:ext uri="{FF2B5EF4-FFF2-40B4-BE49-F238E27FC236}">
                <a16:creationId xmlns:a16="http://schemas.microsoft.com/office/drawing/2014/main" id="{5C0C5F81-B1D1-5F4D-9CDC-6866FC0FF377}"/>
              </a:ext>
            </a:extLst>
          </p:cNvPr>
          <p:cNvSpPr>
            <a:spLocks noGrp="1"/>
          </p:cNvSpPr>
          <p:nvPr>
            <p:ph type="body" sz="quarter" idx="20" hasCustomPrompt="1"/>
          </p:nvPr>
        </p:nvSpPr>
        <p:spPr>
          <a:xfrm>
            <a:off x="8370914" y="1827377"/>
            <a:ext cx="2667873"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CUSTOMER/CHALLENGE</a:t>
            </a:r>
          </a:p>
        </p:txBody>
      </p:sp>
      <p:sp>
        <p:nvSpPr>
          <p:cNvPr id="18" name="Text Placeholder 17">
            <a:extLst>
              <a:ext uri="{FF2B5EF4-FFF2-40B4-BE49-F238E27FC236}">
                <a16:creationId xmlns:a16="http://schemas.microsoft.com/office/drawing/2014/main" id="{BE22A290-40A9-9A48-A51F-E8CAB7771575}"/>
              </a:ext>
            </a:extLst>
          </p:cNvPr>
          <p:cNvSpPr>
            <a:spLocks noGrp="1"/>
          </p:cNvSpPr>
          <p:nvPr>
            <p:ph type="body" sz="quarter" idx="22" hasCustomPrompt="1"/>
          </p:nvPr>
        </p:nvSpPr>
        <p:spPr>
          <a:xfrm>
            <a:off x="8370914" y="2102832"/>
            <a:ext cx="3298825" cy="1819275"/>
          </a:xfrm>
        </p:spPr>
        <p:txBody>
          <a:bodyPr lIns="0" tIns="0" rIns="0" bIns="0">
            <a:noAutofit/>
          </a:bodyPr>
          <a:lstStyle>
            <a:lvl1pPr marL="0" indent="0">
              <a:lnSpc>
                <a:spcPts val="1750"/>
              </a:lnSpc>
              <a:buNone/>
              <a:defRPr lang="en-US" sz="1400" kern="1200" dirty="0">
                <a:solidFill>
                  <a:schemeClr val="tx1">
                    <a:lumMod val="60000"/>
                    <a:lumOff val="40000"/>
                  </a:schemeClr>
                </a:solidFill>
                <a:latin typeface="+mn-lt"/>
                <a:ea typeface="+mn-ea"/>
                <a:cs typeface="+mn-cs"/>
              </a:defRPr>
            </a:lvl1pPr>
          </a:lstStyle>
          <a:p>
            <a:pPr lvl="0"/>
            <a:r>
              <a:rPr lang="en-US" err="1"/>
              <a:t>Ttincidunt</a:t>
            </a:r>
            <a:r>
              <a:rPr lang="en-US"/>
              <a:t> </a:t>
            </a:r>
            <a:r>
              <a:rPr lang="en-US" err="1"/>
              <a:t>adipiscing</a:t>
            </a:r>
            <a:r>
              <a:rPr lang="en-US"/>
              <a:t> </a:t>
            </a:r>
            <a:r>
              <a:rPr lang="en-US" err="1"/>
              <a:t>foras</a:t>
            </a:r>
            <a:r>
              <a:rPr lang="en-US"/>
              <a:t> </a:t>
            </a:r>
            <a:r>
              <a:rPr lang="en-US" err="1"/>
              <a:t>torquent</a:t>
            </a:r>
            <a:r>
              <a:rPr lang="en-US"/>
              <a:t> </a:t>
            </a:r>
            <a:r>
              <a:rPr lang="en-US" err="1"/>
              <a:t>fere</a:t>
            </a:r>
            <a:r>
              <a:rPr lang="en-US"/>
              <a:t> id </a:t>
            </a:r>
            <a:r>
              <a:rPr lang="en-US" err="1"/>
              <a:t>eget</a:t>
            </a:r>
            <a:r>
              <a:rPr lang="en-US"/>
              <a:t> </a:t>
            </a:r>
            <a:r>
              <a:rPr lang="en-US" err="1"/>
              <a:t>tristique</a:t>
            </a:r>
            <a:r>
              <a:rPr lang="en-US"/>
              <a:t>. ante </a:t>
            </a:r>
            <a:r>
              <a:rPr lang="en-US" err="1"/>
              <a:t>molior</a:t>
            </a:r>
            <a:r>
              <a:rPr lang="en-US"/>
              <a:t> </a:t>
            </a:r>
            <a:r>
              <a:rPr lang="en-US" err="1"/>
              <a:t>imputo</a:t>
            </a:r>
            <a:r>
              <a:rPr lang="en-US"/>
              <a:t> dis </a:t>
            </a:r>
            <a:r>
              <a:rPr lang="en-US" err="1"/>
              <a:t>rusticus</a:t>
            </a:r>
            <a:r>
              <a:rPr lang="en-US"/>
              <a:t> </a:t>
            </a:r>
            <a:r>
              <a:rPr lang="en-US" err="1"/>
              <a:t>iriure</a:t>
            </a:r>
            <a:r>
              <a:rPr lang="en-US"/>
              <a:t>. </a:t>
            </a:r>
            <a:r>
              <a:rPr lang="en-US" err="1"/>
              <a:t>nec</a:t>
            </a:r>
            <a:r>
              <a:rPr lang="en-US"/>
              <a:t> </a:t>
            </a:r>
            <a:r>
              <a:rPr lang="en-US" err="1"/>
              <a:t>nullus</a:t>
            </a:r>
            <a:r>
              <a:rPr lang="en-US"/>
              <a:t> </a:t>
            </a:r>
            <a:r>
              <a:rPr lang="en-US" err="1"/>
              <a:t>molestie</a:t>
            </a:r>
            <a:r>
              <a:rPr lang="en-US"/>
              <a:t> </a:t>
            </a:r>
            <a:r>
              <a:rPr lang="en-US" err="1"/>
              <a:t>sapien</a:t>
            </a:r>
            <a:r>
              <a:rPr lang="en-US"/>
              <a:t> a </a:t>
            </a:r>
            <a:r>
              <a:rPr lang="en-US" err="1"/>
              <a:t>scisco</a:t>
            </a:r>
            <a:r>
              <a:rPr lang="en-US"/>
              <a:t> </a:t>
            </a:r>
            <a:r>
              <a:rPr lang="en-US" err="1"/>
              <a:t>mattis</a:t>
            </a:r>
            <a:r>
              <a:rPr lang="en-US"/>
              <a:t> </a:t>
            </a:r>
            <a:r>
              <a:rPr lang="en-US" err="1"/>
              <a:t>iaculis</a:t>
            </a:r>
            <a:r>
              <a:rPr lang="en-US"/>
              <a:t>. </a:t>
            </a:r>
            <a:r>
              <a:rPr lang="en-US" err="1"/>
              <a:t>autem</a:t>
            </a:r>
            <a:r>
              <a:rPr lang="en-US"/>
              <a:t> </a:t>
            </a:r>
            <a:r>
              <a:rPr lang="en-US" err="1"/>
              <a:t>eget</a:t>
            </a:r>
            <a:r>
              <a:rPr lang="en-US"/>
              <a:t> </a:t>
            </a:r>
            <a:r>
              <a:rPr lang="en-US" err="1"/>
              <a:t>montes</a:t>
            </a:r>
            <a:r>
              <a:rPr lang="en-US"/>
              <a:t> </a:t>
            </a:r>
            <a:r>
              <a:rPr lang="en-US" err="1"/>
              <a:t>ultricies</a:t>
            </a:r>
            <a:r>
              <a:rPr lang="en-US"/>
              <a:t> </a:t>
            </a:r>
            <a:r>
              <a:rPr lang="en-US" err="1"/>
              <a:t>obruo</a:t>
            </a:r>
            <a:r>
              <a:rPr lang="en-US"/>
              <a:t> </a:t>
            </a:r>
            <a:r>
              <a:rPr lang="en-US" err="1"/>
              <a:t>reprobo</a:t>
            </a:r>
            <a:r>
              <a:rPr lang="en-US"/>
              <a:t> </a:t>
            </a:r>
            <a:r>
              <a:rPr lang="en-US" err="1"/>
              <a:t>volutpat</a:t>
            </a:r>
            <a:r>
              <a:rPr lang="en-US"/>
              <a:t> </a:t>
            </a:r>
            <a:r>
              <a:rPr lang="en-US" err="1"/>
              <a:t>platea</a:t>
            </a:r>
            <a:r>
              <a:rPr lang="en-US"/>
              <a:t>. </a:t>
            </a:r>
          </a:p>
        </p:txBody>
      </p:sp>
      <p:sp>
        <p:nvSpPr>
          <p:cNvPr id="6" name="Text Placeholder 5">
            <a:extLst>
              <a:ext uri="{FF2B5EF4-FFF2-40B4-BE49-F238E27FC236}">
                <a16:creationId xmlns:a16="http://schemas.microsoft.com/office/drawing/2014/main" id="{AA8B7871-616B-844D-BD55-30E8259115D6}"/>
              </a:ext>
            </a:extLst>
          </p:cNvPr>
          <p:cNvSpPr>
            <a:spLocks noGrp="1"/>
          </p:cNvSpPr>
          <p:nvPr>
            <p:ph type="body" sz="quarter" idx="23" hasCustomPrompt="1"/>
          </p:nvPr>
        </p:nvSpPr>
        <p:spPr>
          <a:xfrm>
            <a:off x="4892675" y="2102832"/>
            <a:ext cx="3230563" cy="1819274"/>
          </a:xfrm>
        </p:spPr>
        <p:txBody>
          <a:bodyPr lIns="0" tIns="0" rIns="0" bIns="0">
            <a:normAutofit/>
          </a:bodyPr>
          <a:lstStyle>
            <a:lvl1pPr marL="285750" indent="-285750">
              <a:buFont typeface="Arial" panose="020B0604020202020204" pitchFamily="34" charset="0"/>
              <a:buChar char="•"/>
              <a:defRPr sz="1600" b="0">
                <a:solidFill>
                  <a:schemeClr val="tx1">
                    <a:lumMod val="60000"/>
                    <a:lumOff val="4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First</a:t>
            </a:r>
          </a:p>
          <a:p>
            <a:pPr lvl="0"/>
            <a:r>
              <a:rPr lang="en-US"/>
              <a:t>Second</a:t>
            </a:r>
          </a:p>
          <a:p>
            <a:pPr lvl="0"/>
            <a:r>
              <a:rPr lang="en-US"/>
              <a:t>Third</a:t>
            </a:r>
          </a:p>
        </p:txBody>
      </p:sp>
      <p:sp>
        <p:nvSpPr>
          <p:cNvPr id="15" name="Text Placeholder 22">
            <a:extLst>
              <a:ext uri="{FF2B5EF4-FFF2-40B4-BE49-F238E27FC236}">
                <a16:creationId xmlns:a16="http://schemas.microsoft.com/office/drawing/2014/main" id="{EA3C40BE-FE04-E54F-9D39-ECADD1233C61}"/>
              </a:ext>
            </a:extLst>
          </p:cNvPr>
          <p:cNvSpPr>
            <a:spLocks noGrp="1"/>
          </p:cNvSpPr>
          <p:nvPr>
            <p:ph type="body" sz="quarter" idx="24" hasCustomPrompt="1"/>
          </p:nvPr>
        </p:nvSpPr>
        <p:spPr>
          <a:xfrm>
            <a:off x="4892424" y="4193204"/>
            <a:ext cx="1847741" cy="166199"/>
          </a:xfrm>
          <a:prstGeom prst="rect">
            <a:avLst/>
          </a:prstGeom>
        </p:spPr>
        <p:txBody>
          <a:bodyPr wrap="square" lIns="0" tIns="0" rIns="0" bIns="0">
            <a:spAutoFit/>
          </a:bodyPr>
          <a:lstStyle>
            <a:lvl1pPr marL="0" indent="0">
              <a:buNone/>
              <a:defRPr sz="1200" b="1" spc="300">
                <a:solidFill>
                  <a:schemeClr val="accent2"/>
                </a:solidFill>
              </a:defRPr>
            </a:lvl1pPr>
          </a:lstStyle>
          <a:p>
            <a:pPr lvl="0"/>
            <a:r>
              <a:rPr lang="en-US"/>
              <a:t>RESULTS</a:t>
            </a:r>
          </a:p>
        </p:txBody>
      </p:sp>
      <p:sp>
        <p:nvSpPr>
          <p:cNvPr id="16" name="Text Placeholder 17">
            <a:extLst>
              <a:ext uri="{FF2B5EF4-FFF2-40B4-BE49-F238E27FC236}">
                <a16:creationId xmlns:a16="http://schemas.microsoft.com/office/drawing/2014/main" id="{50B5BE2F-9EFF-B043-B4F4-260368F6BEC0}"/>
              </a:ext>
            </a:extLst>
          </p:cNvPr>
          <p:cNvSpPr>
            <a:spLocks noGrp="1"/>
          </p:cNvSpPr>
          <p:nvPr>
            <p:ph type="body" sz="quarter" idx="25" hasCustomPrompt="1"/>
          </p:nvPr>
        </p:nvSpPr>
        <p:spPr>
          <a:xfrm>
            <a:off x="4892424" y="4474168"/>
            <a:ext cx="6777315" cy="1819275"/>
          </a:xfrm>
        </p:spPr>
        <p:txBody>
          <a:bodyPr lIns="0" tIns="0" rIns="0" bIns="0">
            <a:noAutofit/>
          </a:bodyPr>
          <a:lstStyle>
            <a:lvl1pPr marL="0" marR="0" indent="0" algn="l" defTabSz="914400" rtl="0" eaLnBrk="1" fontAlgn="auto" latinLnBrk="0" hangingPunct="1">
              <a:lnSpc>
                <a:spcPts val="1750"/>
              </a:lnSpc>
              <a:spcBef>
                <a:spcPts val="1000"/>
              </a:spcBef>
              <a:spcAft>
                <a:spcPts val="0"/>
              </a:spcAft>
              <a:buClr>
                <a:schemeClr val="accent1"/>
              </a:buClr>
              <a:buSzPct val="75000"/>
              <a:buFont typeface="Courier New" panose="02070309020205020404" pitchFamily="49" charset="0"/>
              <a:buNone/>
              <a:tabLst/>
              <a:defRPr lang="en-US" sz="1200" kern="1200" dirty="0">
                <a:solidFill>
                  <a:schemeClr val="tx1">
                    <a:lumMod val="60000"/>
                    <a:lumOff val="40000"/>
                  </a:schemeClr>
                </a:solidFill>
                <a:latin typeface="+mn-lt"/>
                <a:ea typeface="+mn-ea"/>
                <a:cs typeface="+mn-cs"/>
              </a:defRPr>
            </a:lvl1pPr>
          </a:lstStyle>
          <a:p>
            <a:pPr marL="0" marR="0" lvl="0" indent="0" algn="l" defTabSz="914400" rtl="0" eaLnBrk="1" fontAlgn="auto" latinLnBrk="0" hangingPunct="1">
              <a:lnSpc>
                <a:spcPts val="1750"/>
              </a:lnSpc>
              <a:spcBef>
                <a:spcPts val="1000"/>
              </a:spcBef>
              <a:spcAft>
                <a:spcPts val="0"/>
              </a:spcAft>
              <a:buClr>
                <a:schemeClr val="accent1"/>
              </a:buClr>
              <a:buSzPct val="75000"/>
              <a:buFont typeface="Courier New" panose="02070309020205020404" pitchFamily="49" charset="0"/>
              <a:buNone/>
              <a:tabLst/>
              <a:defRPr/>
            </a:pPr>
            <a:r>
              <a:rPr lang="en-US" err="1"/>
              <a:t>Ttincidunt</a:t>
            </a:r>
            <a:r>
              <a:rPr lang="en-US"/>
              <a:t> </a:t>
            </a:r>
            <a:r>
              <a:rPr lang="en-US" err="1"/>
              <a:t>adipiscing</a:t>
            </a:r>
            <a:r>
              <a:rPr lang="en-US"/>
              <a:t> </a:t>
            </a:r>
            <a:r>
              <a:rPr lang="en-US" err="1"/>
              <a:t>foras</a:t>
            </a:r>
            <a:r>
              <a:rPr lang="en-US"/>
              <a:t> </a:t>
            </a:r>
            <a:r>
              <a:rPr lang="en-US" err="1"/>
              <a:t>torquent</a:t>
            </a:r>
            <a:r>
              <a:rPr lang="en-US"/>
              <a:t> </a:t>
            </a:r>
            <a:r>
              <a:rPr lang="en-US" err="1"/>
              <a:t>fere</a:t>
            </a:r>
            <a:r>
              <a:rPr lang="en-US"/>
              <a:t> id </a:t>
            </a:r>
            <a:r>
              <a:rPr lang="en-US" err="1"/>
              <a:t>eget</a:t>
            </a:r>
            <a:r>
              <a:rPr lang="en-US"/>
              <a:t> </a:t>
            </a:r>
            <a:r>
              <a:rPr lang="en-US" err="1"/>
              <a:t>tristique</a:t>
            </a:r>
            <a:r>
              <a:rPr lang="en-US"/>
              <a:t>. ante </a:t>
            </a:r>
            <a:r>
              <a:rPr lang="en-US" err="1"/>
              <a:t>molior</a:t>
            </a:r>
            <a:r>
              <a:rPr lang="en-US"/>
              <a:t> </a:t>
            </a:r>
            <a:r>
              <a:rPr lang="en-US" err="1"/>
              <a:t>imputo</a:t>
            </a:r>
            <a:r>
              <a:rPr lang="en-US"/>
              <a:t> dis </a:t>
            </a:r>
            <a:r>
              <a:rPr lang="en-US" err="1"/>
              <a:t>rusticus</a:t>
            </a:r>
            <a:r>
              <a:rPr lang="en-US"/>
              <a:t> </a:t>
            </a:r>
            <a:r>
              <a:rPr lang="en-US" err="1"/>
              <a:t>iriure</a:t>
            </a:r>
            <a:r>
              <a:rPr lang="en-US"/>
              <a:t>. </a:t>
            </a:r>
            <a:r>
              <a:rPr lang="en-US" err="1"/>
              <a:t>nec</a:t>
            </a:r>
            <a:r>
              <a:rPr lang="en-US"/>
              <a:t> </a:t>
            </a:r>
            <a:r>
              <a:rPr lang="en-US" err="1"/>
              <a:t>nullus</a:t>
            </a:r>
            <a:r>
              <a:rPr lang="en-US"/>
              <a:t> </a:t>
            </a:r>
            <a:r>
              <a:rPr lang="en-US" err="1"/>
              <a:t>molestie</a:t>
            </a:r>
            <a:r>
              <a:rPr lang="en-US"/>
              <a:t> </a:t>
            </a:r>
            <a:r>
              <a:rPr lang="en-US" err="1"/>
              <a:t>sapien</a:t>
            </a:r>
            <a:r>
              <a:rPr lang="en-US"/>
              <a:t> a </a:t>
            </a:r>
            <a:r>
              <a:rPr lang="en-US" err="1"/>
              <a:t>scisco</a:t>
            </a:r>
            <a:r>
              <a:rPr lang="en-US"/>
              <a:t> </a:t>
            </a:r>
            <a:r>
              <a:rPr lang="en-US" err="1"/>
              <a:t>mattis</a:t>
            </a:r>
            <a:r>
              <a:rPr lang="en-US"/>
              <a:t> </a:t>
            </a:r>
            <a:r>
              <a:rPr lang="en-US" err="1"/>
              <a:t>iaculis</a:t>
            </a:r>
            <a:r>
              <a:rPr lang="en-US"/>
              <a:t>. </a:t>
            </a:r>
            <a:r>
              <a:rPr lang="en-US" err="1"/>
              <a:t>autem</a:t>
            </a:r>
            <a:r>
              <a:rPr lang="en-US"/>
              <a:t> </a:t>
            </a:r>
            <a:r>
              <a:rPr lang="en-US" err="1"/>
              <a:t>eget</a:t>
            </a:r>
            <a:r>
              <a:rPr lang="en-US"/>
              <a:t> </a:t>
            </a:r>
            <a:r>
              <a:rPr lang="en-US" err="1"/>
              <a:t>montes</a:t>
            </a:r>
            <a:r>
              <a:rPr lang="en-US"/>
              <a:t> </a:t>
            </a:r>
            <a:r>
              <a:rPr lang="en-US" err="1"/>
              <a:t>ultricies</a:t>
            </a:r>
            <a:r>
              <a:rPr lang="en-US"/>
              <a:t> </a:t>
            </a:r>
            <a:r>
              <a:rPr lang="en-US" err="1"/>
              <a:t>obruo</a:t>
            </a:r>
            <a:r>
              <a:rPr lang="en-US"/>
              <a:t> </a:t>
            </a:r>
            <a:r>
              <a:rPr lang="en-US" err="1"/>
              <a:t>reprobo</a:t>
            </a:r>
            <a:r>
              <a:rPr lang="en-US"/>
              <a:t> </a:t>
            </a:r>
            <a:r>
              <a:rPr lang="en-US" err="1"/>
              <a:t>volutpat</a:t>
            </a:r>
            <a:r>
              <a:rPr lang="en-US"/>
              <a:t> </a:t>
            </a:r>
            <a:r>
              <a:rPr lang="en-US" err="1"/>
              <a:t>platea</a:t>
            </a:r>
            <a:r>
              <a:rPr lang="en-US"/>
              <a:t>. </a:t>
            </a:r>
            <a:r>
              <a:rPr lang="en-US" err="1"/>
              <a:t>Ttincidunt</a:t>
            </a:r>
            <a:r>
              <a:rPr lang="en-US"/>
              <a:t> </a:t>
            </a:r>
            <a:r>
              <a:rPr lang="en-US" err="1"/>
              <a:t>adipiscing</a:t>
            </a:r>
            <a:r>
              <a:rPr lang="en-US"/>
              <a:t> </a:t>
            </a:r>
            <a:r>
              <a:rPr lang="en-US" err="1"/>
              <a:t>foras</a:t>
            </a:r>
            <a:r>
              <a:rPr lang="en-US"/>
              <a:t> </a:t>
            </a:r>
            <a:r>
              <a:rPr lang="en-US" err="1"/>
              <a:t>torquent</a:t>
            </a:r>
            <a:r>
              <a:rPr lang="en-US"/>
              <a:t> </a:t>
            </a:r>
            <a:r>
              <a:rPr lang="en-US" err="1"/>
              <a:t>fere</a:t>
            </a:r>
            <a:r>
              <a:rPr lang="en-US"/>
              <a:t> id </a:t>
            </a:r>
            <a:r>
              <a:rPr lang="en-US" err="1"/>
              <a:t>eget</a:t>
            </a:r>
            <a:r>
              <a:rPr lang="en-US"/>
              <a:t> </a:t>
            </a:r>
            <a:r>
              <a:rPr lang="en-US" err="1"/>
              <a:t>tristique</a:t>
            </a:r>
            <a:r>
              <a:rPr lang="en-US"/>
              <a:t>. ante </a:t>
            </a:r>
            <a:r>
              <a:rPr lang="en-US" err="1"/>
              <a:t>molior</a:t>
            </a:r>
            <a:r>
              <a:rPr lang="en-US"/>
              <a:t> </a:t>
            </a:r>
            <a:r>
              <a:rPr lang="en-US" err="1"/>
              <a:t>imputo</a:t>
            </a:r>
            <a:r>
              <a:rPr lang="en-US"/>
              <a:t> dis </a:t>
            </a:r>
            <a:r>
              <a:rPr lang="en-US" err="1"/>
              <a:t>rusticus</a:t>
            </a:r>
            <a:r>
              <a:rPr lang="en-US"/>
              <a:t> </a:t>
            </a:r>
            <a:r>
              <a:rPr lang="en-US" err="1"/>
              <a:t>iriure</a:t>
            </a:r>
            <a:r>
              <a:rPr lang="en-US"/>
              <a:t>. </a:t>
            </a:r>
            <a:r>
              <a:rPr lang="en-US" err="1"/>
              <a:t>nec</a:t>
            </a:r>
            <a:r>
              <a:rPr lang="en-US"/>
              <a:t> </a:t>
            </a:r>
            <a:r>
              <a:rPr lang="en-US" err="1"/>
              <a:t>nullus</a:t>
            </a:r>
            <a:r>
              <a:rPr lang="en-US"/>
              <a:t> </a:t>
            </a:r>
            <a:r>
              <a:rPr lang="en-US" err="1"/>
              <a:t>molestie</a:t>
            </a:r>
            <a:r>
              <a:rPr lang="en-US"/>
              <a:t> </a:t>
            </a:r>
            <a:r>
              <a:rPr lang="en-US" err="1"/>
              <a:t>sapien</a:t>
            </a:r>
            <a:r>
              <a:rPr lang="en-US"/>
              <a:t> a </a:t>
            </a:r>
            <a:r>
              <a:rPr lang="en-US" err="1"/>
              <a:t>scisco</a:t>
            </a:r>
            <a:r>
              <a:rPr lang="en-US"/>
              <a:t> </a:t>
            </a:r>
            <a:r>
              <a:rPr lang="en-US" err="1"/>
              <a:t>mattis</a:t>
            </a:r>
            <a:r>
              <a:rPr lang="en-US"/>
              <a:t> </a:t>
            </a:r>
            <a:r>
              <a:rPr lang="en-US" err="1"/>
              <a:t>iaculis</a:t>
            </a:r>
            <a:r>
              <a:rPr lang="en-US"/>
              <a:t>. </a:t>
            </a:r>
            <a:r>
              <a:rPr lang="en-US" err="1"/>
              <a:t>autem</a:t>
            </a:r>
            <a:r>
              <a:rPr lang="en-US"/>
              <a:t> </a:t>
            </a:r>
            <a:r>
              <a:rPr lang="en-US" err="1"/>
              <a:t>eget</a:t>
            </a:r>
            <a:r>
              <a:rPr lang="en-US"/>
              <a:t> </a:t>
            </a:r>
            <a:r>
              <a:rPr lang="en-US" err="1"/>
              <a:t>montes</a:t>
            </a:r>
            <a:r>
              <a:rPr lang="en-US"/>
              <a:t> </a:t>
            </a:r>
            <a:r>
              <a:rPr lang="en-US" err="1"/>
              <a:t>ultricies</a:t>
            </a:r>
            <a:r>
              <a:rPr lang="en-US"/>
              <a:t> </a:t>
            </a:r>
            <a:r>
              <a:rPr lang="en-US" err="1"/>
              <a:t>obruo</a:t>
            </a:r>
            <a:r>
              <a:rPr lang="en-US"/>
              <a:t> </a:t>
            </a:r>
            <a:r>
              <a:rPr lang="en-US" err="1"/>
              <a:t>reprobo</a:t>
            </a:r>
            <a:r>
              <a:rPr lang="en-US"/>
              <a:t> </a:t>
            </a:r>
            <a:r>
              <a:rPr lang="en-US" err="1"/>
              <a:t>volutpat</a:t>
            </a:r>
            <a:r>
              <a:rPr lang="en-US"/>
              <a:t> </a:t>
            </a:r>
            <a:r>
              <a:rPr lang="en-US" err="1"/>
              <a:t>platea</a:t>
            </a:r>
            <a:r>
              <a:rPr lang="en-US"/>
              <a:t>. </a:t>
            </a:r>
          </a:p>
        </p:txBody>
      </p:sp>
      <p:sp>
        <p:nvSpPr>
          <p:cNvPr id="17" name="Title Placeholder 1">
            <a:extLst>
              <a:ext uri="{FF2B5EF4-FFF2-40B4-BE49-F238E27FC236}">
                <a16:creationId xmlns:a16="http://schemas.microsoft.com/office/drawing/2014/main" id="{27CD1928-BB73-F942-88FC-01A4FDFC9460}"/>
              </a:ext>
            </a:extLst>
          </p:cNvPr>
          <p:cNvSpPr>
            <a:spLocks noGrp="1"/>
          </p:cNvSpPr>
          <p:nvPr>
            <p:ph type="title"/>
          </p:nvPr>
        </p:nvSpPr>
        <p:spPr>
          <a:xfrm>
            <a:off x="4892424" y="277606"/>
            <a:ext cx="6679959" cy="590931"/>
          </a:xfrm>
          <a:prstGeom prst="rect">
            <a:avLst/>
          </a:prstGeom>
        </p:spPr>
        <p:txBody>
          <a:bodyPr vert="horz" lIns="91440" tIns="45720" rIns="91440" bIns="45720" rtlCol="0" anchor="ctr">
            <a:spAutoFit/>
          </a:bodyPr>
          <a:lstStyle/>
          <a:p>
            <a:r>
              <a:rPr lang="en-GB"/>
              <a:t>Click to edit Master title style</a:t>
            </a:r>
            <a:endParaRPr lang="en-US"/>
          </a:p>
        </p:txBody>
      </p:sp>
      <p:sp>
        <p:nvSpPr>
          <p:cNvPr id="19" name="Text Placeholder 22">
            <a:extLst>
              <a:ext uri="{FF2B5EF4-FFF2-40B4-BE49-F238E27FC236}">
                <a16:creationId xmlns:a16="http://schemas.microsoft.com/office/drawing/2014/main" id="{38FC64C2-F9DA-604D-940C-E8744FDDE830}"/>
              </a:ext>
            </a:extLst>
          </p:cNvPr>
          <p:cNvSpPr>
            <a:spLocks noGrp="1"/>
          </p:cNvSpPr>
          <p:nvPr>
            <p:ph type="body" sz="quarter" idx="17"/>
          </p:nvPr>
        </p:nvSpPr>
        <p:spPr>
          <a:xfrm>
            <a:off x="4892135" y="872488"/>
            <a:ext cx="6679959"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cxnSp>
        <p:nvCxnSpPr>
          <p:cNvPr id="20" name="Straight Connector 19">
            <a:extLst>
              <a:ext uri="{FF2B5EF4-FFF2-40B4-BE49-F238E27FC236}">
                <a16:creationId xmlns:a16="http://schemas.microsoft.com/office/drawing/2014/main" id="{771BC5A5-641D-C947-A7DE-BBB4167273C4}"/>
              </a:ext>
            </a:extLst>
          </p:cNvPr>
          <p:cNvCxnSpPr>
            <a:cxnSpLocks/>
          </p:cNvCxnSpPr>
          <p:nvPr userDrawn="1"/>
        </p:nvCxnSpPr>
        <p:spPr>
          <a:xfrm>
            <a:off x="4892135" y="1676856"/>
            <a:ext cx="685800" cy="0"/>
          </a:xfrm>
          <a:prstGeom prst="line">
            <a:avLst/>
          </a:prstGeom>
          <a:ln w="952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21" name="Straight Connector 20">
            <a:extLst>
              <a:ext uri="{FF2B5EF4-FFF2-40B4-BE49-F238E27FC236}">
                <a16:creationId xmlns:a16="http://schemas.microsoft.com/office/drawing/2014/main" id="{47496735-5818-D140-9748-4365A36D6A23}"/>
              </a:ext>
            </a:extLst>
          </p:cNvPr>
          <p:cNvCxnSpPr>
            <a:cxnSpLocks/>
          </p:cNvCxnSpPr>
          <p:nvPr userDrawn="1"/>
        </p:nvCxnSpPr>
        <p:spPr>
          <a:xfrm>
            <a:off x="8363755" y="1676856"/>
            <a:ext cx="685800" cy="0"/>
          </a:xfrm>
          <a:prstGeom prst="line">
            <a:avLst/>
          </a:prstGeom>
          <a:ln w="9525">
            <a:solidFill>
              <a:schemeClr val="bg2"/>
            </a:solidFill>
          </a:ln>
        </p:spPr>
        <p:style>
          <a:lnRef idx="1">
            <a:schemeClr val="accent3"/>
          </a:lnRef>
          <a:fillRef idx="0">
            <a:schemeClr val="accent3"/>
          </a:fillRef>
          <a:effectRef idx="0">
            <a:schemeClr val="accent3"/>
          </a:effectRef>
          <a:fontRef idx="minor">
            <a:schemeClr val="tx1"/>
          </a:fontRef>
        </p:style>
      </p:cxnSp>
      <p:cxnSp>
        <p:nvCxnSpPr>
          <p:cNvPr id="22" name="Straight Connector 21">
            <a:extLst>
              <a:ext uri="{FF2B5EF4-FFF2-40B4-BE49-F238E27FC236}">
                <a16:creationId xmlns:a16="http://schemas.microsoft.com/office/drawing/2014/main" id="{0EC9F6B5-AEDF-2040-859F-C3CCF320F5CB}"/>
              </a:ext>
            </a:extLst>
          </p:cNvPr>
          <p:cNvCxnSpPr>
            <a:cxnSpLocks/>
          </p:cNvCxnSpPr>
          <p:nvPr userDrawn="1"/>
        </p:nvCxnSpPr>
        <p:spPr>
          <a:xfrm>
            <a:off x="4892135" y="4055846"/>
            <a:ext cx="685800" cy="0"/>
          </a:xfrm>
          <a:prstGeom prst="line">
            <a:avLst/>
          </a:prstGeom>
          <a:ln w="9525">
            <a:solidFill>
              <a:schemeClr val="bg2"/>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060961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_1">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5391F-6672-3C48-9619-B42458336AB8}"/>
              </a:ext>
            </a:extLst>
          </p:cNvPr>
          <p:cNvSpPr/>
          <p:nvPr userDrawn="1"/>
        </p:nvSpPr>
        <p:spPr>
          <a:xfrm>
            <a:off x="0" y="0"/>
            <a:ext cx="121920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5">
            <a:extLst>
              <a:ext uri="{FF2B5EF4-FFF2-40B4-BE49-F238E27FC236}">
                <a16:creationId xmlns:a16="http://schemas.microsoft.com/office/drawing/2014/main" id="{D678859D-E68F-2947-9AEE-22697113BB7A}"/>
              </a:ext>
            </a:extLst>
          </p:cNvPr>
          <p:cNvSpPr txBox="1">
            <a:spLocks/>
          </p:cNvSpPr>
          <p:nvPr userDrawn="1"/>
        </p:nvSpPr>
        <p:spPr>
          <a:xfrm>
            <a:off x="11305540"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15" name="Graphic 14">
            <a:extLst>
              <a:ext uri="{FF2B5EF4-FFF2-40B4-BE49-F238E27FC236}">
                <a16:creationId xmlns:a16="http://schemas.microsoft.com/office/drawing/2014/main" id="{E8961CCA-B000-F24A-8634-FF54C957943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284" b="6091"/>
          <a:stretch/>
        </p:blipFill>
        <p:spPr>
          <a:xfrm>
            <a:off x="0" y="2872227"/>
            <a:ext cx="7846932" cy="3985773"/>
          </a:xfrm>
          <a:prstGeom prst="rect">
            <a:avLst/>
          </a:prstGeom>
        </p:spPr>
      </p:pic>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6691094" y="5462762"/>
            <a:ext cx="5295859" cy="215384"/>
          </a:xfrm>
        </p:spPr>
        <p:txBody>
          <a:bodyPr lIns="0" tIns="0" rIns="0" bIns="0" anchor="ctr">
            <a:noAutofit/>
          </a:bodyPr>
          <a:lstStyle>
            <a:lvl1pPr marL="0" indent="0">
              <a:buNone/>
              <a:defRPr sz="1400" b="0" i="0">
                <a:solidFill>
                  <a:schemeClr val="accent2"/>
                </a:solidFill>
                <a:latin typeface="Century Gothic" panose="020B0502020202020204" pitchFamily="34" charset="0"/>
              </a:defRPr>
            </a:lvl1pPr>
          </a:lstStyle>
          <a:p>
            <a:pPr lvl="0"/>
            <a:r>
              <a:rPr lang="en-US"/>
              <a:t>XX.XX.XX</a:t>
            </a:r>
          </a:p>
        </p:txBody>
      </p:sp>
      <p:sp>
        <p:nvSpPr>
          <p:cNvPr id="18" name="Rectangle 17">
            <a:extLst>
              <a:ext uri="{FF2B5EF4-FFF2-40B4-BE49-F238E27FC236}">
                <a16:creationId xmlns:a16="http://schemas.microsoft.com/office/drawing/2014/main" id="{DD615A21-D98A-D640-9876-8850592B42E0}"/>
              </a:ext>
            </a:extLst>
          </p:cNvPr>
          <p:cNvSpPr/>
          <p:nvPr userDrawn="1"/>
        </p:nvSpPr>
        <p:spPr>
          <a:xfrm>
            <a:off x="6699314" y="3639776"/>
            <a:ext cx="4026598" cy="215399"/>
          </a:xfrm>
          <a:prstGeom prst="rect">
            <a:avLst/>
          </a:prstGeom>
          <a:solidFill>
            <a:schemeClr val="accent3">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E0B8F64A-8F64-4F4F-B1AD-00914AC77627}"/>
              </a:ext>
            </a:extLst>
          </p:cNvPr>
          <p:cNvSpPr>
            <a:spLocks noGrp="1"/>
          </p:cNvSpPr>
          <p:nvPr>
            <p:ph type="body" sz="quarter" idx="19" hasCustomPrompt="1"/>
          </p:nvPr>
        </p:nvSpPr>
        <p:spPr>
          <a:xfrm>
            <a:off x="6708958" y="4185378"/>
            <a:ext cx="5292725" cy="221599"/>
          </a:xfrm>
        </p:spPr>
        <p:txBody>
          <a:bodyPr lIns="0" tIns="0" rIns="0" bIns="0">
            <a:spAutoFit/>
          </a:bodyPr>
          <a:lstStyle>
            <a:lvl1pPr marL="0" indent="0">
              <a:buNone/>
              <a:defRPr sz="1600">
                <a:solidFill>
                  <a:srgbClr val="FFFFFF"/>
                </a:solidFill>
              </a:defRPr>
            </a:lvl1pPr>
          </a:lstStyle>
          <a:p>
            <a:pPr lvl="0"/>
            <a:r>
              <a:rPr lang="en-US"/>
              <a:t>Name of Presenter</a:t>
            </a:r>
          </a:p>
        </p:txBody>
      </p:sp>
      <p:sp>
        <p:nvSpPr>
          <p:cNvPr id="14" name="Text Placeholder 4">
            <a:extLst>
              <a:ext uri="{FF2B5EF4-FFF2-40B4-BE49-F238E27FC236}">
                <a16:creationId xmlns:a16="http://schemas.microsoft.com/office/drawing/2014/main" id="{BCD24025-5711-8E49-9322-9896EA12F665}"/>
              </a:ext>
            </a:extLst>
          </p:cNvPr>
          <p:cNvSpPr>
            <a:spLocks noGrp="1"/>
          </p:cNvSpPr>
          <p:nvPr>
            <p:ph type="body" sz="quarter" idx="20" hasCustomPrompt="1"/>
          </p:nvPr>
        </p:nvSpPr>
        <p:spPr>
          <a:xfrm>
            <a:off x="6708958" y="4448023"/>
            <a:ext cx="5292725" cy="193899"/>
          </a:xfrm>
        </p:spPr>
        <p:txBody>
          <a:bodyPr lIns="0" tIns="0" rIns="0" bIns="0">
            <a:spAutoFit/>
          </a:bodyPr>
          <a:lstStyle>
            <a:lvl1pPr marL="0" indent="0">
              <a:buNone/>
              <a:defRPr sz="1400">
                <a:solidFill>
                  <a:srgbClr val="FFFFFF"/>
                </a:solidFill>
              </a:defRPr>
            </a:lvl1pPr>
          </a:lstStyle>
          <a:p>
            <a:pPr lvl="0"/>
            <a:r>
              <a:rPr lang="en-US"/>
              <a:t>Position</a:t>
            </a:r>
          </a:p>
        </p:txBody>
      </p:sp>
      <p:sp>
        <p:nvSpPr>
          <p:cNvPr id="17" name="Slide Number Placeholder 5">
            <a:extLst>
              <a:ext uri="{FF2B5EF4-FFF2-40B4-BE49-F238E27FC236}">
                <a16:creationId xmlns:a16="http://schemas.microsoft.com/office/drawing/2014/main" id="{96CE5D9D-2A44-B241-AAA7-7CF4C95594EC}"/>
              </a:ext>
            </a:extLst>
          </p:cNvPr>
          <p:cNvSpPr txBox="1">
            <a:spLocks/>
          </p:cNvSpPr>
          <p:nvPr userDrawn="1"/>
        </p:nvSpPr>
        <p:spPr>
          <a:xfrm>
            <a:off x="4907280" y="6557615"/>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2"/>
                </a:solidFill>
                <a:latin typeface="+mn-lt"/>
                <a:cs typeface="Arial" panose="020B0604020202020204" pitchFamily="34" charset="0"/>
              </a:rPr>
              <a:t>© Copyright 2020 Rancher Labs. All Rights Reserved.</a:t>
            </a:r>
          </a:p>
        </p:txBody>
      </p:sp>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6695739" y="3309573"/>
            <a:ext cx="5305944" cy="498598"/>
          </a:xfrm>
        </p:spPr>
        <p:txBody>
          <a:bodyPr lIns="0" tIns="0" rIns="0" bIns="0" anchor="t">
            <a:spAutoFit/>
          </a:bodyPr>
          <a:lstStyle>
            <a:lvl1pPr marL="0" indent="0">
              <a:buFont typeface="Arial" panose="020B0604020202020204" pitchFamily="34" charset="0"/>
              <a:buNone/>
              <a:defRPr sz="3600" b="0">
                <a:solidFill>
                  <a:schemeClr val="accent3"/>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Presentation</a:t>
            </a:r>
          </a:p>
        </p:txBody>
      </p:sp>
      <p:pic>
        <p:nvPicPr>
          <p:cNvPr id="5" name="Graphic 4">
            <a:extLst>
              <a:ext uri="{FF2B5EF4-FFF2-40B4-BE49-F238E27FC236}">
                <a16:creationId xmlns:a16="http://schemas.microsoft.com/office/drawing/2014/main" id="{506D974B-47A4-C94A-A83E-023A3A414FBD}"/>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9600" y="530278"/>
            <a:ext cx="2510081" cy="368356"/>
          </a:xfrm>
          <a:prstGeom prst="rect">
            <a:avLst/>
          </a:prstGeom>
        </p:spPr>
      </p:pic>
    </p:spTree>
    <p:extLst>
      <p:ext uri="{BB962C8B-B14F-4D97-AF65-F5344CB8AC3E}">
        <p14:creationId xmlns:p14="http://schemas.microsoft.com/office/powerpoint/2010/main" val="126002288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2">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55391F-6672-3C48-9619-B42458336AB8}"/>
              </a:ext>
            </a:extLst>
          </p:cNvPr>
          <p:cNvSpPr/>
          <p:nvPr userDrawn="1"/>
        </p:nvSpPr>
        <p:spPr>
          <a:xfrm>
            <a:off x="0" y="0"/>
            <a:ext cx="12192000" cy="6858000"/>
          </a:xfrm>
          <a:prstGeom prst="rect">
            <a:avLst/>
          </a:prstGeom>
          <a:solidFill>
            <a:srgbClr val="F2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v</a:t>
            </a:r>
          </a:p>
        </p:txBody>
      </p:sp>
      <p:sp>
        <p:nvSpPr>
          <p:cNvPr id="9" name="Slide Number Placeholder 5">
            <a:extLst>
              <a:ext uri="{FF2B5EF4-FFF2-40B4-BE49-F238E27FC236}">
                <a16:creationId xmlns:a16="http://schemas.microsoft.com/office/drawing/2014/main" id="{D678859D-E68F-2947-9AEE-22697113BB7A}"/>
              </a:ext>
            </a:extLst>
          </p:cNvPr>
          <p:cNvSpPr txBox="1">
            <a:spLocks/>
          </p:cNvSpPr>
          <p:nvPr userDrawn="1"/>
        </p:nvSpPr>
        <p:spPr>
          <a:xfrm>
            <a:off x="11305540" y="6544765"/>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accent2"/>
                </a:solidFill>
                <a:latin typeface="+mj-lt"/>
                <a:cs typeface="Arial" panose="020B0604020202020204" pitchFamily="34" charset="0"/>
              </a:rPr>
              <a:pPr algn="l"/>
              <a:t>‹#›</a:t>
            </a:fld>
            <a:endParaRPr lang="en-US" sz="1000" b="1">
              <a:solidFill>
                <a:schemeClr val="accent2"/>
              </a:solidFill>
              <a:latin typeface="+mj-lt"/>
              <a:cs typeface="Arial" panose="020B0604020202020204" pitchFamily="34" charset="0"/>
            </a:endParaRPr>
          </a:p>
        </p:txBody>
      </p:sp>
      <p:pic>
        <p:nvPicPr>
          <p:cNvPr id="15" name="Graphic 14">
            <a:extLst>
              <a:ext uri="{FF2B5EF4-FFF2-40B4-BE49-F238E27FC236}">
                <a16:creationId xmlns:a16="http://schemas.microsoft.com/office/drawing/2014/main" id="{E8961CCA-B000-F24A-8634-FF54C9579433}"/>
              </a:ext>
            </a:extLst>
          </p:cNvPr>
          <p:cNvPicPr>
            <a:picLocks noChangeAspect="1"/>
          </p:cNvPicPr>
          <p:nvPr userDrawn="1"/>
        </p:nvPicPr>
        <p:blipFill rotWithShape="1">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l="18365" b="5726"/>
          <a:stretch/>
        </p:blipFill>
        <p:spPr>
          <a:xfrm>
            <a:off x="0" y="2856728"/>
            <a:ext cx="7839183" cy="4001272"/>
          </a:xfrm>
          <a:prstGeom prst="rect">
            <a:avLst/>
          </a:prstGeom>
        </p:spPr>
      </p:pic>
      <p:sp>
        <p:nvSpPr>
          <p:cNvPr id="3" name="Text Placeholder 2">
            <a:extLst>
              <a:ext uri="{FF2B5EF4-FFF2-40B4-BE49-F238E27FC236}">
                <a16:creationId xmlns:a16="http://schemas.microsoft.com/office/drawing/2014/main" id="{B61A36D9-CDEC-B64A-BE1E-34C82F67ECA8}"/>
              </a:ext>
            </a:extLst>
          </p:cNvPr>
          <p:cNvSpPr>
            <a:spLocks noGrp="1"/>
          </p:cNvSpPr>
          <p:nvPr>
            <p:ph type="body" sz="quarter" idx="15" hasCustomPrompt="1"/>
          </p:nvPr>
        </p:nvSpPr>
        <p:spPr>
          <a:xfrm>
            <a:off x="6695739" y="3309573"/>
            <a:ext cx="5305944" cy="498598"/>
          </a:xfrm>
        </p:spPr>
        <p:txBody>
          <a:bodyPr lIns="0" tIns="0" rIns="0" bIns="0" anchor="t">
            <a:spAutoFit/>
          </a:bodyPr>
          <a:lstStyle>
            <a:lvl1pPr marL="0" indent="0">
              <a:buFont typeface="Arial" panose="020B0604020202020204" pitchFamily="34" charset="0"/>
              <a:buNone/>
              <a:defRPr sz="3600" b="0">
                <a:solidFill>
                  <a:schemeClr val="accent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Title of Presentation</a:t>
            </a:r>
          </a:p>
        </p:txBody>
      </p:sp>
      <p:sp>
        <p:nvSpPr>
          <p:cNvPr id="7" name="Text Placeholder 26">
            <a:extLst>
              <a:ext uri="{FF2B5EF4-FFF2-40B4-BE49-F238E27FC236}">
                <a16:creationId xmlns:a16="http://schemas.microsoft.com/office/drawing/2014/main" id="{0397710C-FB1E-3E45-84EB-76F79201BD46}"/>
              </a:ext>
            </a:extLst>
          </p:cNvPr>
          <p:cNvSpPr>
            <a:spLocks noGrp="1"/>
          </p:cNvSpPr>
          <p:nvPr>
            <p:ph type="body" sz="quarter" idx="17" hasCustomPrompt="1"/>
          </p:nvPr>
        </p:nvSpPr>
        <p:spPr>
          <a:xfrm>
            <a:off x="6691094" y="5462762"/>
            <a:ext cx="5295859" cy="215384"/>
          </a:xfrm>
        </p:spPr>
        <p:txBody>
          <a:bodyPr lIns="0" tIns="0" rIns="0" bIns="0" anchor="ctr">
            <a:noAutofit/>
          </a:bodyPr>
          <a:lstStyle>
            <a:lvl1pPr marL="0" indent="0">
              <a:buNone/>
              <a:defRPr sz="1400" b="0" i="0">
                <a:solidFill>
                  <a:schemeClr val="accent2"/>
                </a:solidFill>
                <a:latin typeface="Century Gothic" panose="020B0502020202020204" pitchFamily="34" charset="0"/>
              </a:defRPr>
            </a:lvl1pPr>
          </a:lstStyle>
          <a:p>
            <a:pPr lvl="0"/>
            <a:r>
              <a:rPr lang="en-US"/>
              <a:t>XX.XX.XX</a:t>
            </a:r>
          </a:p>
        </p:txBody>
      </p:sp>
      <p:sp>
        <p:nvSpPr>
          <p:cNvPr id="18" name="Rectangle 17">
            <a:extLst>
              <a:ext uri="{FF2B5EF4-FFF2-40B4-BE49-F238E27FC236}">
                <a16:creationId xmlns:a16="http://schemas.microsoft.com/office/drawing/2014/main" id="{DD615A21-D98A-D640-9876-8850592B42E0}"/>
              </a:ext>
            </a:extLst>
          </p:cNvPr>
          <p:cNvSpPr/>
          <p:nvPr userDrawn="1"/>
        </p:nvSpPr>
        <p:spPr>
          <a:xfrm>
            <a:off x="6699314" y="3639776"/>
            <a:ext cx="4026598" cy="215399"/>
          </a:xfrm>
          <a:prstGeom prst="rect">
            <a:avLst/>
          </a:prstGeom>
          <a:solidFill>
            <a:schemeClr val="accent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4">
            <a:extLst>
              <a:ext uri="{FF2B5EF4-FFF2-40B4-BE49-F238E27FC236}">
                <a16:creationId xmlns:a16="http://schemas.microsoft.com/office/drawing/2014/main" id="{E0B8F64A-8F64-4F4F-B1AD-00914AC77627}"/>
              </a:ext>
            </a:extLst>
          </p:cNvPr>
          <p:cNvSpPr>
            <a:spLocks noGrp="1"/>
          </p:cNvSpPr>
          <p:nvPr>
            <p:ph type="body" sz="quarter" idx="19" hasCustomPrompt="1"/>
          </p:nvPr>
        </p:nvSpPr>
        <p:spPr>
          <a:xfrm>
            <a:off x="6708958" y="4185378"/>
            <a:ext cx="5292725" cy="221599"/>
          </a:xfrm>
        </p:spPr>
        <p:txBody>
          <a:bodyPr lIns="0" tIns="0" rIns="0" bIns="0">
            <a:spAutoFit/>
          </a:bodyPr>
          <a:lstStyle>
            <a:lvl1pPr marL="0" indent="0">
              <a:buNone/>
              <a:defRPr sz="1600">
                <a:solidFill>
                  <a:srgbClr val="263844"/>
                </a:solidFill>
              </a:defRPr>
            </a:lvl1pPr>
          </a:lstStyle>
          <a:p>
            <a:pPr lvl="0"/>
            <a:r>
              <a:rPr lang="en-US"/>
              <a:t>Name of Presenter</a:t>
            </a:r>
          </a:p>
        </p:txBody>
      </p:sp>
      <p:sp>
        <p:nvSpPr>
          <p:cNvPr id="14" name="Text Placeholder 4">
            <a:extLst>
              <a:ext uri="{FF2B5EF4-FFF2-40B4-BE49-F238E27FC236}">
                <a16:creationId xmlns:a16="http://schemas.microsoft.com/office/drawing/2014/main" id="{BCD24025-5711-8E49-9322-9896EA12F665}"/>
              </a:ext>
            </a:extLst>
          </p:cNvPr>
          <p:cNvSpPr>
            <a:spLocks noGrp="1"/>
          </p:cNvSpPr>
          <p:nvPr>
            <p:ph type="body" sz="quarter" idx="20" hasCustomPrompt="1"/>
          </p:nvPr>
        </p:nvSpPr>
        <p:spPr>
          <a:xfrm>
            <a:off x="6708958" y="4448023"/>
            <a:ext cx="5292725" cy="193899"/>
          </a:xfrm>
        </p:spPr>
        <p:txBody>
          <a:bodyPr lIns="0" tIns="0" rIns="0" bIns="0">
            <a:spAutoFit/>
          </a:bodyPr>
          <a:lstStyle>
            <a:lvl1pPr marL="0" indent="0">
              <a:buNone/>
              <a:defRPr sz="1400">
                <a:solidFill>
                  <a:schemeClr val="tx1">
                    <a:lumMod val="60000"/>
                    <a:lumOff val="40000"/>
                  </a:schemeClr>
                </a:solidFill>
              </a:defRPr>
            </a:lvl1pPr>
          </a:lstStyle>
          <a:p>
            <a:pPr lvl="0"/>
            <a:r>
              <a:rPr lang="en-US"/>
              <a:t>Position</a:t>
            </a:r>
          </a:p>
        </p:txBody>
      </p:sp>
      <p:sp>
        <p:nvSpPr>
          <p:cNvPr id="17" name="Slide Number Placeholder 5">
            <a:extLst>
              <a:ext uri="{FF2B5EF4-FFF2-40B4-BE49-F238E27FC236}">
                <a16:creationId xmlns:a16="http://schemas.microsoft.com/office/drawing/2014/main" id="{96CE5D9D-2A44-B241-AAA7-7CF4C95594EC}"/>
              </a:ext>
            </a:extLst>
          </p:cNvPr>
          <p:cNvSpPr txBox="1">
            <a:spLocks/>
          </p:cNvSpPr>
          <p:nvPr userDrawn="1"/>
        </p:nvSpPr>
        <p:spPr>
          <a:xfrm>
            <a:off x="4907280" y="6562657"/>
            <a:ext cx="2377440" cy="107722"/>
          </a:xfrm>
          <a:prstGeom prst="rect">
            <a:avLst/>
          </a:prstGeom>
        </p:spPr>
        <p:txBody>
          <a:bodyPr vert="horz"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ctr"/>
            <a:r>
              <a:rPr lang="en-US" sz="700">
                <a:solidFill>
                  <a:schemeClr val="bg2"/>
                </a:solidFill>
                <a:latin typeface="+mn-lt"/>
                <a:cs typeface="Arial" panose="020B0604020202020204" pitchFamily="34" charset="0"/>
              </a:rPr>
              <a:t>© Copyright 2020 Rancher Labs. All Rights Reserved.</a:t>
            </a:r>
          </a:p>
        </p:txBody>
      </p:sp>
      <p:pic>
        <p:nvPicPr>
          <p:cNvPr id="19" name="Graphic 18">
            <a:extLst>
              <a:ext uri="{FF2B5EF4-FFF2-40B4-BE49-F238E27FC236}">
                <a16:creationId xmlns:a16="http://schemas.microsoft.com/office/drawing/2014/main" id="{A030384C-2FB0-244A-B76B-9A25C4B6DDF0}"/>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09600" y="529120"/>
            <a:ext cx="2517966" cy="369513"/>
          </a:xfrm>
          <a:prstGeom prst="rect">
            <a:avLst/>
          </a:prstGeom>
        </p:spPr>
      </p:pic>
    </p:spTree>
    <p:extLst>
      <p:ext uri="{BB962C8B-B14F-4D97-AF65-F5344CB8AC3E}">
        <p14:creationId xmlns:p14="http://schemas.microsoft.com/office/powerpoint/2010/main" val="266747922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2A8C30FD-7B96-B741-A7B7-9628C9D85F9E}"/>
              </a:ext>
            </a:extLst>
          </p:cNvPr>
          <p:cNvSpPr>
            <a:spLocks noGrp="1"/>
          </p:cNvSpPr>
          <p:nvPr>
            <p:ph type="body" sz="quarter" idx="13" hasCustomPrompt="1"/>
          </p:nvPr>
        </p:nvSpPr>
        <p:spPr>
          <a:xfrm>
            <a:off x="6437528" y="1434319"/>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01</a:t>
            </a:r>
          </a:p>
        </p:txBody>
      </p:sp>
      <p:sp>
        <p:nvSpPr>
          <p:cNvPr id="35" name="Text Placeholder 34">
            <a:extLst>
              <a:ext uri="{FF2B5EF4-FFF2-40B4-BE49-F238E27FC236}">
                <a16:creationId xmlns:a16="http://schemas.microsoft.com/office/drawing/2014/main" id="{FBB755CC-FB19-6742-81FE-AE4B371FF14C}"/>
              </a:ext>
            </a:extLst>
          </p:cNvPr>
          <p:cNvSpPr>
            <a:spLocks noGrp="1"/>
          </p:cNvSpPr>
          <p:nvPr>
            <p:ph type="body" sz="quarter" idx="15"/>
          </p:nvPr>
        </p:nvSpPr>
        <p:spPr>
          <a:xfrm>
            <a:off x="6431280" y="1953850"/>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25" name="Text Placeholder 26">
            <a:extLst>
              <a:ext uri="{FF2B5EF4-FFF2-40B4-BE49-F238E27FC236}">
                <a16:creationId xmlns:a16="http://schemas.microsoft.com/office/drawing/2014/main" id="{D2C377DA-E0DC-D148-BA1B-5C9ACD021140}"/>
              </a:ext>
            </a:extLst>
          </p:cNvPr>
          <p:cNvSpPr>
            <a:spLocks noGrp="1"/>
          </p:cNvSpPr>
          <p:nvPr>
            <p:ph type="body" sz="quarter" idx="28" hasCustomPrompt="1"/>
          </p:nvPr>
        </p:nvSpPr>
        <p:spPr>
          <a:xfrm>
            <a:off x="7088028" y="1528566"/>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1</a:t>
            </a:r>
          </a:p>
        </p:txBody>
      </p:sp>
      <p:sp>
        <p:nvSpPr>
          <p:cNvPr id="48" name="Text Placeholder 10">
            <a:extLst>
              <a:ext uri="{FF2B5EF4-FFF2-40B4-BE49-F238E27FC236}">
                <a16:creationId xmlns:a16="http://schemas.microsoft.com/office/drawing/2014/main" id="{2B7CD40F-CB9B-664A-A0EF-EC9F8CBAE186}"/>
              </a:ext>
            </a:extLst>
          </p:cNvPr>
          <p:cNvSpPr>
            <a:spLocks noGrp="1"/>
          </p:cNvSpPr>
          <p:nvPr>
            <p:ph type="body" sz="quarter" idx="29" hasCustomPrompt="1"/>
          </p:nvPr>
        </p:nvSpPr>
        <p:spPr>
          <a:xfrm>
            <a:off x="6437528" y="2092997"/>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02</a:t>
            </a:r>
          </a:p>
        </p:txBody>
      </p:sp>
      <p:sp>
        <p:nvSpPr>
          <p:cNvPr id="49" name="Text Placeholder 34">
            <a:extLst>
              <a:ext uri="{FF2B5EF4-FFF2-40B4-BE49-F238E27FC236}">
                <a16:creationId xmlns:a16="http://schemas.microsoft.com/office/drawing/2014/main" id="{75C44AAA-69BC-344F-8139-14C7E2655EFA}"/>
              </a:ext>
            </a:extLst>
          </p:cNvPr>
          <p:cNvSpPr>
            <a:spLocks noGrp="1"/>
          </p:cNvSpPr>
          <p:nvPr>
            <p:ph type="body" sz="quarter" idx="30"/>
          </p:nvPr>
        </p:nvSpPr>
        <p:spPr>
          <a:xfrm>
            <a:off x="6431280" y="2612528"/>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50" name="Text Placeholder 26">
            <a:extLst>
              <a:ext uri="{FF2B5EF4-FFF2-40B4-BE49-F238E27FC236}">
                <a16:creationId xmlns:a16="http://schemas.microsoft.com/office/drawing/2014/main" id="{567E63CC-7913-FC4A-9DF8-234B502EECA4}"/>
              </a:ext>
            </a:extLst>
          </p:cNvPr>
          <p:cNvSpPr>
            <a:spLocks noGrp="1"/>
          </p:cNvSpPr>
          <p:nvPr>
            <p:ph type="body" sz="quarter" idx="31" hasCustomPrompt="1"/>
          </p:nvPr>
        </p:nvSpPr>
        <p:spPr>
          <a:xfrm>
            <a:off x="7088028" y="2187244"/>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2</a:t>
            </a:r>
          </a:p>
        </p:txBody>
      </p:sp>
      <p:sp>
        <p:nvSpPr>
          <p:cNvPr id="60" name="Text Placeholder 10">
            <a:extLst>
              <a:ext uri="{FF2B5EF4-FFF2-40B4-BE49-F238E27FC236}">
                <a16:creationId xmlns:a16="http://schemas.microsoft.com/office/drawing/2014/main" id="{DC95C2FB-55D9-4948-B393-BBC2CBBAE568}"/>
              </a:ext>
            </a:extLst>
          </p:cNvPr>
          <p:cNvSpPr>
            <a:spLocks noGrp="1"/>
          </p:cNvSpPr>
          <p:nvPr>
            <p:ph type="body" sz="quarter" idx="32" hasCustomPrompt="1"/>
          </p:nvPr>
        </p:nvSpPr>
        <p:spPr>
          <a:xfrm>
            <a:off x="6437528" y="2759424"/>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03</a:t>
            </a:r>
          </a:p>
        </p:txBody>
      </p:sp>
      <p:sp>
        <p:nvSpPr>
          <p:cNvPr id="61" name="Text Placeholder 34">
            <a:extLst>
              <a:ext uri="{FF2B5EF4-FFF2-40B4-BE49-F238E27FC236}">
                <a16:creationId xmlns:a16="http://schemas.microsoft.com/office/drawing/2014/main" id="{0D358180-3DDE-4C48-B16D-3F2F06380A9A}"/>
              </a:ext>
            </a:extLst>
          </p:cNvPr>
          <p:cNvSpPr>
            <a:spLocks noGrp="1"/>
          </p:cNvSpPr>
          <p:nvPr>
            <p:ph type="body" sz="quarter" idx="33"/>
          </p:nvPr>
        </p:nvSpPr>
        <p:spPr>
          <a:xfrm>
            <a:off x="6431280" y="3278955"/>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62" name="Text Placeholder 26">
            <a:extLst>
              <a:ext uri="{FF2B5EF4-FFF2-40B4-BE49-F238E27FC236}">
                <a16:creationId xmlns:a16="http://schemas.microsoft.com/office/drawing/2014/main" id="{8FEBE50B-8F37-B44F-906F-624870914EE5}"/>
              </a:ext>
            </a:extLst>
          </p:cNvPr>
          <p:cNvSpPr>
            <a:spLocks noGrp="1"/>
          </p:cNvSpPr>
          <p:nvPr>
            <p:ph type="body" sz="quarter" idx="34" hasCustomPrompt="1"/>
          </p:nvPr>
        </p:nvSpPr>
        <p:spPr>
          <a:xfrm>
            <a:off x="7088028" y="2853671"/>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3</a:t>
            </a:r>
          </a:p>
        </p:txBody>
      </p:sp>
      <p:sp>
        <p:nvSpPr>
          <p:cNvPr id="63" name="Text Placeholder 10">
            <a:extLst>
              <a:ext uri="{FF2B5EF4-FFF2-40B4-BE49-F238E27FC236}">
                <a16:creationId xmlns:a16="http://schemas.microsoft.com/office/drawing/2014/main" id="{D51DCA0B-778A-BC48-8B88-8B13FA669A0E}"/>
              </a:ext>
            </a:extLst>
          </p:cNvPr>
          <p:cNvSpPr>
            <a:spLocks noGrp="1"/>
          </p:cNvSpPr>
          <p:nvPr>
            <p:ph type="body" sz="quarter" idx="35" hasCustomPrompt="1"/>
          </p:nvPr>
        </p:nvSpPr>
        <p:spPr>
          <a:xfrm>
            <a:off x="6437528" y="3418102"/>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04</a:t>
            </a:r>
          </a:p>
        </p:txBody>
      </p:sp>
      <p:sp>
        <p:nvSpPr>
          <p:cNvPr id="64" name="Text Placeholder 34">
            <a:extLst>
              <a:ext uri="{FF2B5EF4-FFF2-40B4-BE49-F238E27FC236}">
                <a16:creationId xmlns:a16="http://schemas.microsoft.com/office/drawing/2014/main" id="{B052FF00-3B8F-C347-8FC8-270F59B90EAA}"/>
              </a:ext>
            </a:extLst>
          </p:cNvPr>
          <p:cNvSpPr>
            <a:spLocks noGrp="1"/>
          </p:cNvSpPr>
          <p:nvPr>
            <p:ph type="body" sz="quarter" idx="36"/>
          </p:nvPr>
        </p:nvSpPr>
        <p:spPr>
          <a:xfrm>
            <a:off x="6431280" y="3937633"/>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65" name="Text Placeholder 26">
            <a:extLst>
              <a:ext uri="{FF2B5EF4-FFF2-40B4-BE49-F238E27FC236}">
                <a16:creationId xmlns:a16="http://schemas.microsoft.com/office/drawing/2014/main" id="{1254E9B6-5AAE-EC47-81A6-D508022D0EA2}"/>
              </a:ext>
            </a:extLst>
          </p:cNvPr>
          <p:cNvSpPr>
            <a:spLocks noGrp="1"/>
          </p:cNvSpPr>
          <p:nvPr>
            <p:ph type="body" sz="quarter" idx="37" hasCustomPrompt="1"/>
          </p:nvPr>
        </p:nvSpPr>
        <p:spPr>
          <a:xfrm>
            <a:off x="7088028" y="3512349"/>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4</a:t>
            </a:r>
          </a:p>
        </p:txBody>
      </p:sp>
      <p:sp>
        <p:nvSpPr>
          <p:cNvPr id="66" name="Text Placeholder 10">
            <a:extLst>
              <a:ext uri="{FF2B5EF4-FFF2-40B4-BE49-F238E27FC236}">
                <a16:creationId xmlns:a16="http://schemas.microsoft.com/office/drawing/2014/main" id="{A95AE550-950E-D745-AE0C-D7A1038EF994}"/>
              </a:ext>
            </a:extLst>
          </p:cNvPr>
          <p:cNvSpPr>
            <a:spLocks noGrp="1"/>
          </p:cNvSpPr>
          <p:nvPr>
            <p:ph type="body" sz="quarter" idx="38" hasCustomPrompt="1"/>
          </p:nvPr>
        </p:nvSpPr>
        <p:spPr>
          <a:xfrm>
            <a:off x="6437528" y="4069031"/>
            <a:ext cx="402311" cy="387798"/>
          </a:xfrm>
        </p:spPr>
        <p:txBody>
          <a:bodyPr wrap="square" lIns="0" tIns="0" rIns="0" bIns="0" anchor="ctr">
            <a:noAutofit/>
          </a:bodyPr>
          <a:lstStyle>
            <a:lvl1pPr marL="0" indent="0" algn="ctr">
              <a:buNone/>
              <a:defRPr sz="2800" b="1">
                <a:solidFill>
                  <a:schemeClr val="tx2"/>
                </a:solidFill>
                <a:latin typeface="+mj-lt"/>
              </a:defRPr>
            </a:lvl1pPr>
          </a:lstStyle>
          <a:p>
            <a:pPr lvl="0"/>
            <a:r>
              <a:rPr lang="en-US"/>
              <a:t>05</a:t>
            </a:r>
          </a:p>
        </p:txBody>
      </p:sp>
      <p:sp>
        <p:nvSpPr>
          <p:cNvPr id="67" name="Text Placeholder 34">
            <a:extLst>
              <a:ext uri="{FF2B5EF4-FFF2-40B4-BE49-F238E27FC236}">
                <a16:creationId xmlns:a16="http://schemas.microsoft.com/office/drawing/2014/main" id="{43AA903F-3554-0944-BA5C-037B4C8EE1C8}"/>
              </a:ext>
            </a:extLst>
          </p:cNvPr>
          <p:cNvSpPr>
            <a:spLocks noGrp="1"/>
          </p:cNvSpPr>
          <p:nvPr>
            <p:ph type="body" sz="quarter" idx="39"/>
          </p:nvPr>
        </p:nvSpPr>
        <p:spPr>
          <a:xfrm>
            <a:off x="6431280" y="4588562"/>
            <a:ext cx="5074920" cy="9144"/>
          </a:xfrm>
          <a:solidFill>
            <a:schemeClr val="accent2">
              <a:lumMod val="40000"/>
              <a:lumOff val="60000"/>
            </a:schemeClr>
          </a:solidFill>
        </p:spPr>
        <p:txBody>
          <a:bodyPr/>
          <a:lstStyle>
            <a:lvl1pPr marL="0" indent="0">
              <a:buNone/>
              <a:defRPr>
                <a:noFill/>
              </a:defRPr>
            </a:lvl1pPr>
          </a:lstStyle>
          <a:p>
            <a:pPr lvl="0"/>
            <a:r>
              <a:rPr lang="en-GB"/>
              <a:t>Click to edit Master text styles</a:t>
            </a:r>
          </a:p>
        </p:txBody>
      </p:sp>
      <p:sp>
        <p:nvSpPr>
          <p:cNvPr id="68" name="Text Placeholder 26">
            <a:extLst>
              <a:ext uri="{FF2B5EF4-FFF2-40B4-BE49-F238E27FC236}">
                <a16:creationId xmlns:a16="http://schemas.microsoft.com/office/drawing/2014/main" id="{5F463C90-AFF9-194F-84DA-C177A0FC1BBC}"/>
              </a:ext>
            </a:extLst>
          </p:cNvPr>
          <p:cNvSpPr>
            <a:spLocks noGrp="1"/>
          </p:cNvSpPr>
          <p:nvPr>
            <p:ph type="body" sz="quarter" idx="40" hasCustomPrompt="1"/>
          </p:nvPr>
        </p:nvSpPr>
        <p:spPr>
          <a:xfrm>
            <a:off x="7088028" y="4163278"/>
            <a:ext cx="4418172" cy="193899"/>
          </a:xfrm>
        </p:spPr>
        <p:txBody>
          <a:bodyPr wrap="square" lIns="0" tIns="0" rIns="0" bIns="0" anchor="ctr">
            <a:spAutoFit/>
          </a:bodyPr>
          <a:lstStyle>
            <a:lvl1pPr marL="0" indent="0">
              <a:buNone/>
              <a:defRPr sz="1400" b="0" i="0">
                <a:solidFill>
                  <a:schemeClr val="accent1"/>
                </a:solidFill>
                <a:latin typeface="+mn-lt"/>
              </a:defRPr>
            </a:lvl1pPr>
          </a:lstStyle>
          <a:p>
            <a:pPr lvl="0"/>
            <a:r>
              <a:rPr lang="en-US"/>
              <a:t>Agenda Item 5</a:t>
            </a:r>
          </a:p>
        </p:txBody>
      </p:sp>
      <p:sp>
        <p:nvSpPr>
          <p:cNvPr id="69" name="Title Placeholder 1">
            <a:extLst>
              <a:ext uri="{FF2B5EF4-FFF2-40B4-BE49-F238E27FC236}">
                <a16:creationId xmlns:a16="http://schemas.microsoft.com/office/drawing/2014/main" id="{00EAFA7F-1D07-594D-83E6-2A2CAEF036AB}"/>
              </a:ext>
            </a:extLst>
          </p:cNvPr>
          <p:cNvSpPr>
            <a:spLocks noGrp="1"/>
          </p:cNvSpPr>
          <p:nvPr>
            <p:ph type="title" hasCustomPrompt="1"/>
          </p:nvPr>
        </p:nvSpPr>
        <p:spPr>
          <a:xfrm>
            <a:off x="539550" y="2693958"/>
            <a:ext cx="5004977" cy="590931"/>
          </a:xfrm>
          <a:prstGeom prst="rect">
            <a:avLst/>
          </a:prstGeom>
        </p:spPr>
        <p:txBody>
          <a:bodyPr vert="horz" wrap="square" lIns="91440" tIns="45720" rIns="91440" bIns="45720" rtlCol="0" anchor="ctr">
            <a:spAutoFit/>
          </a:bodyPr>
          <a:lstStyle/>
          <a:p>
            <a:r>
              <a:rPr lang="en-US"/>
              <a:t>Agenda</a:t>
            </a:r>
          </a:p>
        </p:txBody>
      </p:sp>
      <p:sp>
        <p:nvSpPr>
          <p:cNvPr id="70" name="Text Placeholder 22">
            <a:extLst>
              <a:ext uri="{FF2B5EF4-FFF2-40B4-BE49-F238E27FC236}">
                <a16:creationId xmlns:a16="http://schemas.microsoft.com/office/drawing/2014/main" id="{9BC3BC1A-D25F-674F-9689-E1C22674ACC5}"/>
              </a:ext>
            </a:extLst>
          </p:cNvPr>
          <p:cNvSpPr>
            <a:spLocks noGrp="1"/>
          </p:cNvSpPr>
          <p:nvPr>
            <p:ph type="body" sz="quarter" idx="17"/>
          </p:nvPr>
        </p:nvSpPr>
        <p:spPr>
          <a:xfrm>
            <a:off x="539261" y="3288840"/>
            <a:ext cx="500497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Tree>
    <p:extLst>
      <p:ext uri="{BB962C8B-B14F-4D97-AF65-F5344CB8AC3E}">
        <p14:creationId xmlns:p14="http://schemas.microsoft.com/office/powerpoint/2010/main" val="157169513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ntent_1">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09CCE973-D9CC-6B4E-B49D-9CAEBBB5BAC6}"/>
              </a:ext>
            </a:extLst>
          </p:cNvPr>
          <p:cNvSpPr>
            <a:spLocks noGrp="1"/>
          </p:cNvSpPr>
          <p:nvPr>
            <p:ph type="body" sz="quarter" idx="17"/>
          </p:nvPr>
        </p:nvSpPr>
        <p:spPr>
          <a:xfrm>
            <a:off x="609310" y="974183"/>
            <a:ext cx="10896600"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8" name="Title Placeholder 1">
            <a:extLst>
              <a:ext uri="{FF2B5EF4-FFF2-40B4-BE49-F238E27FC236}">
                <a16:creationId xmlns:a16="http://schemas.microsoft.com/office/drawing/2014/main" id="{41C99133-4A87-8148-9DCD-4E77535D42B6}"/>
              </a:ext>
            </a:extLst>
          </p:cNvPr>
          <p:cNvSpPr>
            <a:spLocks noGrp="1"/>
          </p:cNvSpPr>
          <p:nvPr>
            <p:ph type="title"/>
          </p:nvPr>
        </p:nvSpPr>
        <p:spPr>
          <a:xfrm>
            <a:off x="609600" y="367568"/>
            <a:ext cx="1089631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9DAB96E-A9C5-2A4B-AF05-7294D419AA36}"/>
              </a:ext>
            </a:extLst>
          </p:cNvPr>
          <p:cNvSpPr>
            <a:spLocks noGrp="1"/>
          </p:cNvSpPr>
          <p:nvPr>
            <p:ph type="body" sz="quarter" idx="18"/>
          </p:nvPr>
        </p:nvSpPr>
        <p:spPr>
          <a:xfrm>
            <a:off x="609600" y="1577975"/>
            <a:ext cx="10896600" cy="428942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63418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1">
    <p:spTree>
      <p:nvGrpSpPr>
        <p:cNvPr id="1" name=""/>
        <p:cNvGrpSpPr/>
        <p:nvPr/>
      </p:nvGrpSpPr>
      <p:grpSpPr>
        <a:xfrm>
          <a:off x="0" y="0"/>
          <a:ext cx="0" cy="0"/>
          <a:chOff x="0" y="0"/>
          <a:chExt cx="0" cy="0"/>
        </a:xfrm>
      </p:grpSpPr>
      <p:sp>
        <p:nvSpPr>
          <p:cNvPr id="7" name="Text Placeholder 22">
            <a:extLst>
              <a:ext uri="{FF2B5EF4-FFF2-40B4-BE49-F238E27FC236}">
                <a16:creationId xmlns:a16="http://schemas.microsoft.com/office/drawing/2014/main" id="{09CCE973-D9CC-6B4E-B49D-9CAEBBB5BAC6}"/>
              </a:ext>
            </a:extLst>
          </p:cNvPr>
          <p:cNvSpPr>
            <a:spLocks noGrp="1"/>
          </p:cNvSpPr>
          <p:nvPr>
            <p:ph type="body" sz="quarter" idx="17"/>
          </p:nvPr>
        </p:nvSpPr>
        <p:spPr>
          <a:xfrm>
            <a:off x="611959" y="978377"/>
            <a:ext cx="10857507"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8" name="Title Placeholder 1">
            <a:extLst>
              <a:ext uri="{FF2B5EF4-FFF2-40B4-BE49-F238E27FC236}">
                <a16:creationId xmlns:a16="http://schemas.microsoft.com/office/drawing/2014/main" id="{41C99133-4A87-8148-9DCD-4E77535D42B6}"/>
              </a:ext>
            </a:extLst>
          </p:cNvPr>
          <p:cNvSpPr>
            <a:spLocks noGrp="1"/>
          </p:cNvSpPr>
          <p:nvPr>
            <p:ph type="title"/>
          </p:nvPr>
        </p:nvSpPr>
        <p:spPr>
          <a:xfrm>
            <a:off x="612250" y="367568"/>
            <a:ext cx="10857507"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Tree>
    <p:extLst>
      <p:ext uri="{BB962C8B-B14F-4D97-AF65-F5344CB8AC3E}">
        <p14:creationId xmlns:p14="http://schemas.microsoft.com/office/powerpoint/2010/main" val="415543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ntent_1">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79D291-DB79-A345-AB5C-0EE8C4D849B5}"/>
              </a:ext>
            </a:extLst>
          </p:cNvPr>
          <p:cNvPicPr>
            <a:picLocks noChangeAspect="1"/>
          </p:cNvPicPr>
          <p:nvPr userDrawn="1"/>
        </p:nvPicPr>
        <p:blipFill rotWithShape="1">
          <a:blip r:embed="rId2" cstate="screen">
            <a:alphaModFix amt="28000"/>
            <a:extLst>
              <a:ext uri="{28A0092B-C50C-407E-A947-70E740481C1C}">
                <a14:useLocalDpi xmlns:a14="http://schemas.microsoft.com/office/drawing/2010/main"/>
              </a:ext>
            </a:extLst>
          </a:blip>
          <a:srcRect l="1223" t="3228" r="2005"/>
          <a:stretch/>
        </p:blipFill>
        <p:spPr>
          <a:xfrm>
            <a:off x="0" y="3255252"/>
            <a:ext cx="12192000" cy="3602748"/>
          </a:xfrm>
          <a:prstGeom prst="rect">
            <a:avLst/>
          </a:prstGeom>
        </p:spPr>
      </p:pic>
      <p:pic>
        <p:nvPicPr>
          <p:cNvPr id="17" name="Picture 16">
            <a:extLst>
              <a:ext uri="{FF2B5EF4-FFF2-40B4-BE49-F238E27FC236}">
                <a16:creationId xmlns:a16="http://schemas.microsoft.com/office/drawing/2014/main" id="{F23801F7-6C91-AC49-AC39-CD4FA81DF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4376"/>
          <a:stretch/>
        </p:blipFill>
        <p:spPr>
          <a:xfrm>
            <a:off x="-1" y="5985512"/>
            <a:ext cx="8438383" cy="872488"/>
          </a:xfrm>
          <a:prstGeom prst="rect">
            <a:avLst/>
          </a:prstGeom>
        </p:spPr>
      </p:pic>
      <p:pic>
        <p:nvPicPr>
          <p:cNvPr id="19" name="Picture 18">
            <a:extLst>
              <a:ext uri="{FF2B5EF4-FFF2-40B4-BE49-F238E27FC236}">
                <a16:creationId xmlns:a16="http://schemas.microsoft.com/office/drawing/2014/main" id="{0C24E2A3-4F32-CF4A-80BB-C7E2FEEC00E3}"/>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0065"/>
          <a:stretch/>
        </p:blipFill>
        <p:spPr>
          <a:xfrm>
            <a:off x="3328696" y="5918479"/>
            <a:ext cx="8863304" cy="949569"/>
          </a:xfrm>
          <a:prstGeom prst="rect">
            <a:avLst/>
          </a:prstGeom>
        </p:spPr>
      </p:pic>
      <p:sp>
        <p:nvSpPr>
          <p:cNvPr id="7" name="Text Placeholder 22">
            <a:extLst>
              <a:ext uri="{FF2B5EF4-FFF2-40B4-BE49-F238E27FC236}">
                <a16:creationId xmlns:a16="http://schemas.microsoft.com/office/drawing/2014/main" id="{09CCE973-D9CC-6B4E-B49D-9CAEBBB5BAC6}"/>
              </a:ext>
            </a:extLst>
          </p:cNvPr>
          <p:cNvSpPr>
            <a:spLocks noGrp="1"/>
          </p:cNvSpPr>
          <p:nvPr>
            <p:ph type="body" sz="quarter" idx="17"/>
          </p:nvPr>
        </p:nvSpPr>
        <p:spPr>
          <a:xfrm>
            <a:off x="612406" y="960120"/>
            <a:ext cx="10847409" cy="313932"/>
          </a:xfrm>
          <a:prstGeom prst="rect">
            <a:avLst/>
          </a:prstGeom>
        </p:spPr>
        <p:txBody>
          <a:bodyPr wrap="square">
            <a:spAutoFit/>
          </a:bodyPr>
          <a:lstStyle>
            <a:lvl1pPr marL="0" indent="0">
              <a:buNone/>
              <a:defRPr sz="1600" b="0">
                <a:solidFill>
                  <a:schemeClr val="tx2"/>
                </a:solidFill>
              </a:defRPr>
            </a:lvl1pPr>
          </a:lstStyle>
          <a:p>
            <a:pPr lvl="0"/>
            <a:r>
              <a:rPr lang="en-GB"/>
              <a:t>Click to edit Master text styles</a:t>
            </a:r>
          </a:p>
        </p:txBody>
      </p:sp>
      <p:sp>
        <p:nvSpPr>
          <p:cNvPr id="8" name="Title Placeholder 1">
            <a:extLst>
              <a:ext uri="{FF2B5EF4-FFF2-40B4-BE49-F238E27FC236}">
                <a16:creationId xmlns:a16="http://schemas.microsoft.com/office/drawing/2014/main" id="{41C99133-4A87-8148-9DCD-4E77535D42B6}"/>
              </a:ext>
            </a:extLst>
          </p:cNvPr>
          <p:cNvSpPr>
            <a:spLocks noGrp="1"/>
          </p:cNvSpPr>
          <p:nvPr>
            <p:ph type="title"/>
          </p:nvPr>
        </p:nvSpPr>
        <p:spPr>
          <a:xfrm>
            <a:off x="612407" y="369189"/>
            <a:ext cx="10847410" cy="590931"/>
          </a:xfrm>
          <a:prstGeom prst="rect">
            <a:avLst/>
          </a:prstGeom>
        </p:spPr>
        <p:txBody>
          <a:bodyPr vert="horz" wrap="square" lIns="91440" tIns="45720" rIns="91440" bIns="45720" rtlCol="0" anchor="ctr">
            <a:spAutoFit/>
          </a:bodyPr>
          <a:lstStyle/>
          <a:p>
            <a:r>
              <a:rPr lang="en-GB"/>
              <a:t>Click to edit Master title style</a:t>
            </a:r>
            <a:endParaRPr lang="en-US"/>
          </a:p>
        </p:txBody>
      </p:sp>
      <p:sp>
        <p:nvSpPr>
          <p:cNvPr id="13" name="Slide Number Placeholder 5">
            <a:extLst>
              <a:ext uri="{FF2B5EF4-FFF2-40B4-BE49-F238E27FC236}">
                <a16:creationId xmlns:a16="http://schemas.microsoft.com/office/drawing/2014/main" id="{4C43EFAA-2DA9-874A-B481-A19A0A61601D}"/>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1"/>
                </a:solidFill>
                <a:latin typeface="+mn-lt"/>
                <a:cs typeface="Arial" panose="020B0604020202020204" pitchFamily="34" charset="0"/>
              </a:rPr>
              <a:t>© Copyright 2020 Rancher Labs. All Rights Reserved. </a:t>
            </a:r>
            <a:r>
              <a:rPr lang="en-US" sz="700" b="0" i="0" kern="1200">
                <a:solidFill>
                  <a:schemeClr val="bg1"/>
                </a:solidFill>
                <a:latin typeface="+mn-lt"/>
                <a:ea typeface="Titillium" pitchFamily="2" charset="77"/>
                <a:cs typeface="Arial" panose="020B0604020202020204" pitchFamily="34" charset="0"/>
              </a:rPr>
              <a:t>Confidential</a:t>
            </a:r>
          </a:p>
        </p:txBody>
      </p:sp>
      <p:sp>
        <p:nvSpPr>
          <p:cNvPr id="14" name="Slide Number Placeholder 5">
            <a:extLst>
              <a:ext uri="{FF2B5EF4-FFF2-40B4-BE49-F238E27FC236}">
                <a16:creationId xmlns:a16="http://schemas.microsoft.com/office/drawing/2014/main" id="{E96BBBA0-D9FB-4446-9541-4B5FA17F5507}"/>
              </a:ext>
            </a:extLst>
          </p:cNvPr>
          <p:cNvSpPr txBox="1">
            <a:spLocks/>
          </p:cNvSpPr>
          <p:nvPr userDrawn="1"/>
        </p:nvSpPr>
        <p:spPr>
          <a:xfrm>
            <a:off x="11305540"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1"/>
                </a:solidFill>
                <a:latin typeface="+mj-lt"/>
                <a:cs typeface="Arial" panose="020B0604020202020204" pitchFamily="34" charset="0"/>
              </a:rPr>
              <a:pPr algn="l"/>
              <a:t>‹#›</a:t>
            </a:fld>
            <a:endParaRPr lang="en-US" sz="1000" b="1">
              <a:solidFill>
                <a:schemeClr val="bg1"/>
              </a:solidFill>
              <a:latin typeface="+mj-lt"/>
              <a:cs typeface="Arial" panose="020B0604020202020204" pitchFamily="34" charset="0"/>
            </a:endParaRPr>
          </a:p>
        </p:txBody>
      </p:sp>
      <p:pic>
        <p:nvPicPr>
          <p:cNvPr id="15" name="Graphic 14">
            <a:extLst>
              <a:ext uri="{FF2B5EF4-FFF2-40B4-BE49-F238E27FC236}">
                <a16:creationId xmlns:a16="http://schemas.microsoft.com/office/drawing/2014/main" id="{42E15CCB-1F2D-C24F-859D-CF65281C8850}"/>
              </a:ext>
            </a:extLst>
          </p:cNvPr>
          <p:cNvPicPr>
            <a:picLocks noChangeAspect="1"/>
          </p:cNvPicPr>
          <p:nvPr userDrawn="1"/>
        </p:nvPicPr>
        <p:blipFill>
          <a:blip r:embed="rId5" cstate="screen">
            <a:extLst>
              <a:ext uri="{28A0092B-C50C-407E-A947-70E740481C1C}">
                <a14:useLocalDpi xmlns:a14="http://schemas.microsoft.com/office/drawing/2010/main"/>
              </a:ext>
            </a:extLst>
          </a:blip>
          <a:srcRect/>
          <a:stretch/>
        </p:blipFill>
        <p:spPr>
          <a:xfrm>
            <a:off x="621082" y="6541573"/>
            <a:ext cx="1292793" cy="191525"/>
          </a:xfrm>
          <a:prstGeom prst="rect">
            <a:avLst/>
          </a:prstGeom>
        </p:spPr>
      </p:pic>
    </p:spTree>
    <p:extLst>
      <p:ext uri="{BB962C8B-B14F-4D97-AF65-F5344CB8AC3E}">
        <p14:creationId xmlns:p14="http://schemas.microsoft.com/office/powerpoint/2010/main" val="9007742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sv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8017CC-7809-6F4F-BEAA-A0A32A430781}"/>
              </a:ext>
            </a:extLst>
          </p:cNvPr>
          <p:cNvPicPr>
            <a:picLocks noChangeAspect="1"/>
          </p:cNvPicPr>
          <p:nvPr userDrawn="1"/>
        </p:nvPicPr>
        <p:blipFill rotWithShape="1">
          <a:blip r:embed="rId37" cstate="screen">
            <a:alphaModFix amt="50000"/>
            <a:extLst>
              <a:ext uri="{28A0092B-C50C-407E-A947-70E740481C1C}">
                <a14:useLocalDpi xmlns:a14="http://schemas.microsoft.com/office/drawing/2010/main"/>
              </a:ext>
            </a:extLst>
          </a:blip>
          <a:srcRect/>
          <a:stretch/>
        </p:blipFill>
        <p:spPr>
          <a:xfrm>
            <a:off x="0" y="4200041"/>
            <a:ext cx="12192000" cy="2657960"/>
          </a:xfrm>
          <a:prstGeom prst="rect">
            <a:avLst/>
          </a:prstGeom>
        </p:spPr>
      </p:pic>
      <p:sp>
        <p:nvSpPr>
          <p:cNvPr id="2" name="Title Placeholder 1">
            <a:extLst>
              <a:ext uri="{FF2B5EF4-FFF2-40B4-BE49-F238E27FC236}">
                <a16:creationId xmlns:a16="http://schemas.microsoft.com/office/drawing/2014/main" id="{1EE286E6-30AF-3942-86A3-45D441E71D1A}"/>
              </a:ext>
            </a:extLst>
          </p:cNvPr>
          <p:cNvSpPr>
            <a:spLocks noGrp="1"/>
          </p:cNvSpPr>
          <p:nvPr>
            <p:ph type="title"/>
          </p:nvPr>
        </p:nvSpPr>
        <p:spPr>
          <a:xfrm>
            <a:off x="499767" y="350686"/>
            <a:ext cx="10515600" cy="768577"/>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FFDFCF4-8254-8448-96CE-C881B3AB80E9}"/>
              </a:ext>
            </a:extLst>
          </p:cNvPr>
          <p:cNvSpPr>
            <a:spLocks noGrp="1"/>
          </p:cNvSpPr>
          <p:nvPr>
            <p:ph type="body" idx="1"/>
          </p:nvPr>
        </p:nvSpPr>
        <p:spPr>
          <a:xfrm>
            <a:off x="609600" y="1485900"/>
            <a:ext cx="10501312" cy="438584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Slide Number Placeholder 5">
            <a:extLst>
              <a:ext uri="{FF2B5EF4-FFF2-40B4-BE49-F238E27FC236}">
                <a16:creationId xmlns:a16="http://schemas.microsoft.com/office/drawing/2014/main" id="{AD06D523-9744-9342-81F5-02431D0DCCC3}"/>
              </a:ext>
            </a:extLst>
          </p:cNvPr>
          <p:cNvSpPr txBox="1">
            <a:spLocks/>
          </p:cNvSpPr>
          <p:nvPr userDrawn="1"/>
        </p:nvSpPr>
        <p:spPr>
          <a:xfrm>
            <a:off x="4424973" y="6583476"/>
            <a:ext cx="3342053" cy="107722"/>
          </a:xfrm>
          <a:prstGeom prst="rect">
            <a:avLst/>
          </a:prstGeom>
        </p:spPr>
        <p:txBody>
          <a:bodyPr vert="horz" wrap="square" lIns="0" tIns="0" rIns="0" bIns="0" rtlCol="0" anchor="ctr">
            <a:sp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700">
                <a:solidFill>
                  <a:schemeClr val="bg2"/>
                </a:solidFill>
                <a:latin typeface="+mn-lt"/>
                <a:cs typeface="Arial" panose="020B0604020202020204" pitchFamily="34" charset="0"/>
              </a:rPr>
              <a:t>© Copyright 2020 Rancher Labs. All Rights Reserved. </a:t>
            </a:r>
            <a:r>
              <a:rPr lang="en-US" sz="700" b="0" i="0" kern="1200">
                <a:solidFill>
                  <a:schemeClr val="accent2"/>
                </a:solidFill>
                <a:latin typeface="+mn-lt"/>
                <a:ea typeface="Titillium" pitchFamily="2" charset="77"/>
                <a:cs typeface="Arial" panose="020B0604020202020204" pitchFamily="34" charset="0"/>
              </a:rPr>
              <a:t>Confidential</a:t>
            </a:r>
          </a:p>
        </p:txBody>
      </p:sp>
      <p:sp>
        <p:nvSpPr>
          <p:cNvPr id="9" name="Slide Number Placeholder 5">
            <a:extLst>
              <a:ext uri="{FF2B5EF4-FFF2-40B4-BE49-F238E27FC236}">
                <a16:creationId xmlns:a16="http://schemas.microsoft.com/office/drawing/2014/main" id="{12779819-00CC-3148-B30C-6D9AAF9EC5F8}"/>
              </a:ext>
            </a:extLst>
          </p:cNvPr>
          <p:cNvSpPr txBox="1">
            <a:spLocks/>
          </p:cNvSpPr>
          <p:nvPr userDrawn="1"/>
        </p:nvSpPr>
        <p:spPr>
          <a:xfrm>
            <a:off x="11305540" y="6566999"/>
            <a:ext cx="401320" cy="140675"/>
          </a:xfrm>
          <a:prstGeom prst="rect">
            <a:avLst/>
          </a:prstGeom>
        </p:spPr>
        <p:txBody>
          <a:bodyPr vert="horz" lIns="91435" tIns="45718" rIns="91435" bIns="45718" rtlCol="0" anchor="ctr">
            <a:noAutofit/>
          </a:bodyPr>
          <a:lstStyle>
            <a:defPPr>
              <a:defRPr lang="en-US"/>
            </a:defPPr>
            <a:lvl1pPr algn="ctr" rtl="0" fontAlgn="base">
              <a:spcBef>
                <a:spcPct val="0"/>
              </a:spcBef>
              <a:spcAft>
                <a:spcPct val="0"/>
              </a:spcAft>
              <a:defRPr sz="1000" b="0" i="0" kern="1200">
                <a:solidFill>
                  <a:srgbClr val="808284"/>
                </a:solidFill>
                <a:latin typeface="Titillium" pitchFamily="2" charset="77"/>
                <a:ea typeface="Titillium" pitchFamily="2" charset="77"/>
                <a:cs typeface="Arial" charset="0"/>
              </a:defRPr>
            </a:lvl1pPr>
            <a:lvl2pPr marL="457189" algn="l" rtl="0" fontAlgn="base">
              <a:spcBef>
                <a:spcPct val="0"/>
              </a:spcBef>
              <a:spcAft>
                <a:spcPct val="0"/>
              </a:spcAft>
              <a:defRPr kern="1200">
                <a:solidFill>
                  <a:schemeClr val="tx1"/>
                </a:solidFill>
                <a:latin typeface="Arial" pitchFamily="34" charset="0"/>
                <a:ea typeface="+mn-ea"/>
                <a:cs typeface="+mn-cs"/>
              </a:defRPr>
            </a:lvl2pPr>
            <a:lvl3pPr marL="914377" algn="l" rtl="0" fontAlgn="base">
              <a:spcBef>
                <a:spcPct val="0"/>
              </a:spcBef>
              <a:spcAft>
                <a:spcPct val="0"/>
              </a:spcAft>
              <a:defRPr kern="1200">
                <a:solidFill>
                  <a:schemeClr val="tx1"/>
                </a:solidFill>
                <a:latin typeface="Arial" pitchFamily="34" charset="0"/>
                <a:ea typeface="+mn-ea"/>
                <a:cs typeface="+mn-cs"/>
              </a:defRPr>
            </a:lvl3pPr>
            <a:lvl4pPr marL="1371566" algn="l" rtl="0" fontAlgn="base">
              <a:spcBef>
                <a:spcPct val="0"/>
              </a:spcBef>
              <a:spcAft>
                <a:spcPct val="0"/>
              </a:spcAft>
              <a:defRPr kern="1200">
                <a:solidFill>
                  <a:schemeClr val="tx1"/>
                </a:solidFill>
                <a:latin typeface="Arial" pitchFamily="34" charset="0"/>
                <a:ea typeface="+mn-ea"/>
                <a:cs typeface="+mn-cs"/>
              </a:defRPr>
            </a:lvl4pPr>
            <a:lvl5pPr marL="1828754" algn="l" rtl="0" fontAlgn="base">
              <a:spcBef>
                <a:spcPct val="0"/>
              </a:spcBef>
              <a:spcAft>
                <a:spcPct val="0"/>
              </a:spcAft>
              <a:defRPr kern="1200">
                <a:solidFill>
                  <a:schemeClr val="tx1"/>
                </a:solidFill>
                <a:latin typeface="Arial" pitchFamily="34" charset="0"/>
                <a:ea typeface="+mn-ea"/>
                <a:cs typeface="+mn-cs"/>
              </a:defRPr>
            </a:lvl5pPr>
            <a:lvl6pPr marL="2285943" algn="l" defTabSz="914377" rtl="0" eaLnBrk="1" latinLnBrk="0" hangingPunct="1">
              <a:defRPr kern="1200">
                <a:solidFill>
                  <a:schemeClr val="tx1"/>
                </a:solidFill>
                <a:latin typeface="Arial" pitchFamily="34" charset="0"/>
                <a:ea typeface="+mn-ea"/>
                <a:cs typeface="+mn-cs"/>
              </a:defRPr>
            </a:lvl6pPr>
            <a:lvl7pPr marL="2743131" algn="l" defTabSz="914377" rtl="0" eaLnBrk="1" latinLnBrk="0" hangingPunct="1">
              <a:defRPr kern="1200">
                <a:solidFill>
                  <a:schemeClr val="tx1"/>
                </a:solidFill>
                <a:latin typeface="Arial" pitchFamily="34" charset="0"/>
                <a:ea typeface="+mn-ea"/>
                <a:cs typeface="+mn-cs"/>
              </a:defRPr>
            </a:lvl7pPr>
            <a:lvl8pPr marL="3200320" algn="l" defTabSz="914377" rtl="0" eaLnBrk="1" latinLnBrk="0" hangingPunct="1">
              <a:defRPr kern="1200">
                <a:solidFill>
                  <a:schemeClr val="tx1"/>
                </a:solidFill>
                <a:latin typeface="Arial" pitchFamily="34" charset="0"/>
                <a:ea typeface="+mn-ea"/>
                <a:cs typeface="+mn-cs"/>
              </a:defRPr>
            </a:lvl8pPr>
            <a:lvl9pPr marL="3657509" algn="l" defTabSz="914377" rtl="0" eaLnBrk="1" latinLnBrk="0" hangingPunct="1">
              <a:defRPr kern="1200">
                <a:solidFill>
                  <a:schemeClr val="tx1"/>
                </a:solidFill>
                <a:latin typeface="Arial" pitchFamily="34" charset="0"/>
                <a:ea typeface="+mn-ea"/>
                <a:cs typeface="+mn-cs"/>
              </a:defRPr>
            </a:lvl9pPr>
          </a:lstStyle>
          <a:p>
            <a:pPr algn="l"/>
            <a:fld id="{BB65D6FB-0DC5-2C4E-BEF0-9730D73350E2}" type="slidenum">
              <a:rPr lang="en-US" sz="1000" b="1" smtClean="0">
                <a:solidFill>
                  <a:schemeClr val="bg2"/>
                </a:solidFill>
                <a:latin typeface="+mj-lt"/>
                <a:cs typeface="Arial" panose="020B0604020202020204" pitchFamily="34" charset="0"/>
              </a:rPr>
              <a:pPr algn="l"/>
              <a:t>‹#›</a:t>
            </a:fld>
            <a:endParaRPr lang="en-US" sz="1000" b="1">
              <a:solidFill>
                <a:schemeClr val="bg2"/>
              </a:solidFill>
              <a:latin typeface="+mj-lt"/>
              <a:cs typeface="Arial" panose="020B0604020202020204" pitchFamily="34" charset="0"/>
            </a:endParaRPr>
          </a:p>
        </p:txBody>
      </p:sp>
      <p:pic>
        <p:nvPicPr>
          <p:cNvPr id="10" name="Graphic 9">
            <a:extLst>
              <a:ext uri="{FF2B5EF4-FFF2-40B4-BE49-F238E27FC236}">
                <a16:creationId xmlns:a16="http://schemas.microsoft.com/office/drawing/2014/main" id="{AB1E9BA6-91BB-A54C-A1D5-ED704DF96149}"/>
              </a:ext>
            </a:extLst>
          </p:cNvPr>
          <p:cNvPicPr>
            <a:picLocks noChangeAspect="1"/>
          </p:cNvPicPr>
          <p:nvPr userDrawn="1"/>
        </p:nvPicPr>
        <p:blipFill>
          <a:blip r:embed="rId38" cstate="screen">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644684" y="6541573"/>
            <a:ext cx="1305102" cy="191525"/>
          </a:xfrm>
          <a:prstGeom prst="rect">
            <a:avLst/>
          </a:prstGeom>
        </p:spPr>
      </p:pic>
    </p:spTree>
    <p:extLst>
      <p:ext uri="{BB962C8B-B14F-4D97-AF65-F5344CB8AC3E}">
        <p14:creationId xmlns:p14="http://schemas.microsoft.com/office/powerpoint/2010/main" val="869320738"/>
      </p:ext>
    </p:extLst>
  </p:cSld>
  <p:clrMap bg1="lt1" tx1="dk1" bg2="lt2" tx2="dk2" accent1="accent1" accent2="accent2" accent3="accent3" accent4="accent4" accent5="accent5" accent6="accent6" hlink="hlink" folHlink="folHlink"/>
  <p:sldLayoutIdLst>
    <p:sldLayoutId id="2147483728" r:id="rId1"/>
    <p:sldLayoutId id="2147483757" r:id="rId2"/>
    <p:sldLayoutId id="2147483758" r:id="rId3"/>
    <p:sldLayoutId id="2147483686" r:id="rId4"/>
    <p:sldLayoutId id="2147483746" r:id="rId5"/>
    <p:sldLayoutId id="2147483744" r:id="rId6"/>
    <p:sldLayoutId id="2147483756" r:id="rId7"/>
    <p:sldLayoutId id="2147483714" r:id="rId8"/>
    <p:sldLayoutId id="2147483753" r:id="rId9"/>
    <p:sldLayoutId id="2147483716" r:id="rId10"/>
    <p:sldLayoutId id="2147483720" r:id="rId11"/>
    <p:sldLayoutId id="2147483724" r:id="rId12"/>
    <p:sldLayoutId id="2147483735" r:id="rId13"/>
    <p:sldLayoutId id="2147483715" r:id="rId14"/>
    <p:sldLayoutId id="2147483733" r:id="rId15"/>
    <p:sldLayoutId id="2147483734" r:id="rId16"/>
    <p:sldLayoutId id="2147483718" r:id="rId17"/>
    <p:sldLayoutId id="2147483732" r:id="rId18"/>
    <p:sldLayoutId id="2147483754" r:id="rId19"/>
    <p:sldLayoutId id="2147483672" r:id="rId20"/>
    <p:sldLayoutId id="2147483730" r:id="rId21"/>
    <p:sldLayoutId id="2147483729" r:id="rId22"/>
    <p:sldLayoutId id="2147483740" r:id="rId23"/>
    <p:sldLayoutId id="2147483741" r:id="rId24"/>
    <p:sldLayoutId id="2147483739" r:id="rId25"/>
    <p:sldLayoutId id="2147483679" r:id="rId26"/>
    <p:sldLayoutId id="2147483748" r:id="rId27"/>
    <p:sldLayoutId id="2147483749" r:id="rId28"/>
    <p:sldLayoutId id="2147483750" r:id="rId29"/>
    <p:sldLayoutId id="2147483681" r:id="rId30"/>
    <p:sldLayoutId id="2147483751" r:id="rId31"/>
    <p:sldLayoutId id="2147483752" r:id="rId32"/>
    <p:sldLayoutId id="2147483736" r:id="rId33"/>
    <p:sldLayoutId id="2147483737" r:id="rId34"/>
    <p:sldLayoutId id="2147483722" r:id="rId35"/>
  </p:sldLayoutIdLst>
  <p:txStyles>
    <p:titleStyle>
      <a:lvl1pPr algn="l" defTabSz="914400" rtl="0" eaLnBrk="1" latinLnBrk="0" hangingPunct="1">
        <a:lnSpc>
          <a:spcPct val="90000"/>
        </a:lnSpc>
        <a:spcBef>
          <a:spcPct val="0"/>
        </a:spcBef>
        <a:buNone/>
        <a:defRPr sz="3600" b="0" i="0" kern="1200">
          <a:solidFill>
            <a:schemeClr val="accent1"/>
          </a:solidFill>
          <a:latin typeface="+mn-lt"/>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chemeClr val="accent1"/>
        </a:buClr>
        <a:buSzPct val="75000"/>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kern="1200">
          <a:solidFill>
            <a:schemeClr val="tx1">
              <a:lumMod val="60000"/>
              <a:lumOff val="40000"/>
            </a:schemeClr>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50000"/>
        <a:buFont typeface="Courier New" panose="02070309020205020404" pitchFamily="49" charset="0"/>
        <a:buChar char="o"/>
        <a:defRPr sz="1600" kern="1200">
          <a:solidFill>
            <a:schemeClr val="tx1">
              <a:lumMod val="60000"/>
              <a:lumOff val="40000"/>
            </a:schemeClr>
          </a:solidFill>
          <a:latin typeface="+mn-lt"/>
          <a:ea typeface="+mn-ea"/>
          <a:cs typeface="+mn-cs"/>
        </a:defRPr>
      </a:lvl3pPr>
      <a:lvl4pPr marL="1600200" indent="-228600" algn="l" defTabSz="914400" rtl="0" eaLnBrk="1" latinLnBrk="0" hangingPunct="1">
        <a:lnSpc>
          <a:spcPct val="90000"/>
        </a:lnSpc>
        <a:spcBef>
          <a:spcPts val="500"/>
        </a:spcBef>
        <a:buClr>
          <a:schemeClr val="accent4"/>
        </a:buClr>
        <a:buSzPct val="50000"/>
        <a:buFont typeface="Arial" panose="020B0604020202020204" pitchFamily="34" charset="0"/>
        <a:buChar char="•"/>
        <a:defRPr sz="1200" kern="1200">
          <a:solidFill>
            <a:schemeClr val="tx1">
              <a:lumMod val="60000"/>
              <a:lumOff val="40000"/>
            </a:schemeClr>
          </a:solidFill>
          <a:latin typeface="+mn-lt"/>
          <a:ea typeface="+mn-ea"/>
          <a:cs typeface="+mn-cs"/>
        </a:defRPr>
      </a:lvl4pPr>
      <a:lvl5pPr marL="2057400" indent="-228600" algn="l" defTabSz="914400" rtl="0" eaLnBrk="1" latinLnBrk="0" hangingPunct="1">
        <a:lnSpc>
          <a:spcPct val="90000"/>
        </a:lnSpc>
        <a:spcBef>
          <a:spcPts val="500"/>
        </a:spcBef>
        <a:buClr>
          <a:schemeClr val="accent5"/>
        </a:buClr>
        <a:buSzPct val="35000"/>
        <a:buFont typeface="Courier New" panose="02070309020205020404" pitchFamily="49" charset="0"/>
        <a:buChar char="o"/>
        <a:defRPr sz="1200" kern="1200">
          <a:solidFill>
            <a:srgbClr val="88898C"/>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4200" userDrawn="1">
          <p15:clr>
            <a:srgbClr val="F26B43"/>
          </p15:clr>
        </p15:guide>
        <p15:guide id="3" pos="384" userDrawn="1">
          <p15:clr>
            <a:srgbClr val="F26B43"/>
          </p15:clr>
        </p15:guide>
        <p15:guide id="4" pos="7248" userDrawn="1">
          <p15:clr>
            <a:srgbClr val="F26B43"/>
          </p15:clr>
        </p15:guide>
        <p15:guide id="5" orient="horz" pos="3696" userDrawn="1">
          <p15:clr>
            <a:srgbClr val="F26B43"/>
          </p15:clr>
        </p15:guide>
        <p15:guide id="6" orient="horz" pos="21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etcd-split-brain"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rebuild-from-scratch" TargetMode="Externa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complete-power-outage"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broken-opa-gatekeeper"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run-away-app"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broken-kube-ca" TargetMode="Externa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namespace-stuck-terminating"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etcd-split-brain" TargetMode="Externa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8.xml"/><Relationship Id="rId5" Type="http://schemas.openxmlformats.org/officeDocument/2006/relationships/image" Target="../media/image31.jpeg"/><Relationship Id="rId4" Type="http://schemas.openxmlformats.org/officeDocument/2006/relationships/image" Target="../media/image30.jpg"/></Relationships>
</file>

<file path=ppt/slides/_rels/slide20.xml.rels><?xml version="1.0" encoding="UTF-8" standalone="yes"?>
<Relationships xmlns="http://schemas.openxmlformats.org/package/2006/relationships"><Relationship Id="rId3" Type="http://schemas.openxmlformats.org/officeDocument/2006/relationships/hyperlink" Target="rancher.com/events" TargetMode="External"/><Relationship Id="rId2" Type="http://schemas.openxmlformats.org/officeDocument/2006/relationships/hyperlink" Target="https://susecon.com/" TargetMode="External"/><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s://info.rancher.com/kubernetes-master-class-jun1-2021"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cademy.rancher.com/" TargetMode="External"/><Relationship Id="rId2" Type="http://schemas.openxmlformats.org/officeDocument/2006/relationships/image" Target="../media/image50.png"/><Relationship Id="rId1" Type="http://schemas.openxmlformats.org/officeDocument/2006/relationships/slideLayout" Target="../slideLayouts/slideLayout9.xml"/><Relationship Id="rId5" Type="http://schemas.openxmlformats.org/officeDocument/2006/relationships/hyperlink" Target="https://rancher.com/training" TargetMode="Externa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hyperlink" Target="https://community.suse.com/" TargetMode="External"/><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39.jpg"/><Relationship Id="rId4" Type="http://schemas.openxmlformats.org/officeDocument/2006/relationships/image" Target="../media/image38.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attmattox/Kubernetes-Master-Class/tree/main/disaster-recovery/" TargetMode="Externa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C99953-2DC6-9149-BA58-D69814F86486}"/>
              </a:ext>
            </a:extLst>
          </p:cNvPr>
          <p:cNvSpPr>
            <a:spLocks noGrp="1"/>
          </p:cNvSpPr>
          <p:nvPr>
            <p:ph type="body" sz="quarter" idx="15"/>
          </p:nvPr>
        </p:nvSpPr>
        <p:spPr>
          <a:xfrm>
            <a:off x="1697619" y="1638348"/>
            <a:ext cx="8958804" cy="1107996"/>
          </a:xfrm>
        </p:spPr>
        <p:txBody>
          <a:bodyPr/>
          <a:lstStyle/>
          <a:p>
            <a:r>
              <a:rPr lang="en-US" sz="4800" dirty="0">
                <a:latin typeface="Poppins Medium" panose="00000600000000000000" pitchFamily="2" charset="0"/>
                <a:cs typeface="Poppins Medium" panose="00000600000000000000" pitchFamily="2" charset="0"/>
              </a:rPr>
              <a:t>Kubernetes Master Class</a:t>
            </a:r>
          </a:p>
        </p:txBody>
      </p:sp>
      <p:sp>
        <p:nvSpPr>
          <p:cNvPr id="3" name="Text Placeholder 2">
            <a:extLst>
              <a:ext uri="{FF2B5EF4-FFF2-40B4-BE49-F238E27FC236}">
                <a16:creationId xmlns:a16="http://schemas.microsoft.com/office/drawing/2014/main" id="{F13363BC-58F8-9F4D-ACCE-2F66202855F7}"/>
              </a:ext>
            </a:extLst>
          </p:cNvPr>
          <p:cNvSpPr>
            <a:spLocks noGrp="1"/>
          </p:cNvSpPr>
          <p:nvPr>
            <p:ph type="body" sz="quarter" idx="17"/>
          </p:nvPr>
        </p:nvSpPr>
        <p:spPr>
          <a:xfrm>
            <a:off x="3448066" y="4079018"/>
            <a:ext cx="5295859" cy="215384"/>
          </a:xfrm>
        </p:spPr>
        <p:txBody>
          <a:bodyPr/>
          <a:lstStyle/>
          <a:p>
            <a:r>
              <a:rPr lang="en-US" b="1" dirty="0"/>
              <a:t>May 11, 2021</a:t>
            </a:r>
          </a:p>
        </p:txBody>
      </p:sp>
      <p:cxnSp>
        <p:nvCxnSpPr>
          <p:cNvPr id="7" name="Straight Connector 6">
            <a:extLst>
              <a:ext uri="{FF2B5EF4-FFF2-40B4-BE49-F238E27FC236}">
                <a16:creationId xmlns:a16="http://schemas.microsoft.com/office/drawing/2014/main" id="{5CAF576E-21AE-4F31-882F-28FC245072AA}"/>
              </a:ext>
            </a:extLst>
          </p:cNvPr>
          <p:cNvCxnSpPr>
            <a:cxnSpLocks/>
          </p:cNvCxnSpPr>
          <p:nvPr/>
        </p:nvCxnSpPr>
        <p:spPr>
          <a:xfrm>
            <a:off x="3943107" y="2391183"/>
            <a:ext cx="44678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1">
            <a:extLst>
              <a:ext uri="{FF2B5EF4-FFF2-40B4-BE49-F238E27FC236}">
                <a16:creationId xmlns:a16="http://schemas.microsoft.com/office/drawing/2014/main" id="{934B92DD-D635-44AD-9B73-FDAA33E950B1}"/>
              </a:ext>
            </a:extLst>
          </p:cNvPr>
          <p:cNvSpPr txBox="1">
            <a:spLocks/>
          </p:cNvSpPr>
          <p:nvPr/>
        </p:nvSpPr>
        <p:spPr>
          <a:xfrm>
            <a:off x="1209904" y="2589283"/>
            <a:ext cx="9772185" cy="903837"/>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Clr>
                <a:schemeClr val="accent1"/>
              </a:buClr>
              <a:buSzPct val="75000"/>
              <a:buFont typeface="Arial" panose="020B0604020202020204" pitchFamily="34" charset="0"/>
              <a:buNone/>
              <a:defRPr sz="4000" b="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50000"/>
              <a:buFont typeface="Courier New" panose="02070309020205020404" pitchFamily="49" charset="0"/>
              <a:buChar char="o"/>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SzPct val="50000"/>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SzPct val="35000"/>
              <a:buFont typeface="Courier New" panose="02070309020205020404" pitchFamily="49" charset="0"/>
              <a:buChar char="o"/>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Recover, Restore and Rebuild:</a:t>
            </a:r>
          </a:p>
          <a:p>
            <a:r>
              <a:rPr lang="en-US" sz="2800" dirty="0"/>
              <a:t>Disaster Recovery with Rancher and Kubernetes</a:t>
            </a:r>
          </a:p>
        </p:txBody>
      </p:sp>
      <p:sp>
        <p:nvSpPr>
          <p:cNvPr id="4" name="TextBox 3">
            <a:extLst>
              <a:ext uri="{FF2B5EF4-FFF2-40B4-BE49-F238E27FC236}">
                <a16:creationId xmlns:a16="http://schemas.microsoft.com/office/drawing/2014/main" id="{5955F41B-E9F8-437A-BABA-0A5E847067F1}"/>
              </a:ext>
            </a:extLst>
          </p:cNvPr>
          <p:cNvSpPr txBox="1"/>
          <p:nvPr/>
        </p:nvSpPr>
        <p:spPr>
          <a:xfrm>
            <a:off x="4704837" y="1088136"/>
            <a:ext cx="2944368" cy="307777"/>
          </a:xfrm>
          <a:prstGeom prst="rect">
            <a:avLst/>
          </a:prstGeom>
          <a:noFill/>
        </p:spPr>
        <p:txBody>
          <a:bodyPr wrap="square" rtlCol="0">
            <a:spAutoFit/>
          </a:bodyPr>
          <a:lstStyle/>
          <a:p>
            <a:pPr algn="ctr"/>
            <a:r>
              <a:rPr lang="en-US" sz="1400" i="1">
                <a:latin typeface="Poppins" panose="00000500000000000000" pitchFamily="2" charset="0"/>
                <a:cs typeface="Poppins" panose="00000500000000000000" pitchFamily="2" charset="0"/>
              </a:rPr>
              <a:t>a SUSE company</a:t>
            </a:r>
          </a:p>
        </p:txBody>
      </p:sp>
    </p:spTree>
    <p:extLst>
      <p:ext uri="{BB962C8B-B14F-4D97-AF65-F5344CB8AC3E}">
        <p14:creationId xmlns:p14="http://schemas.microsoft.com/office/powerpoint/2010/main" val="409597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Common Scenarios</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dirty="0">
                <a:ea typeface="+mn-lt"/>
                <a:cs typeface="+mn-lt"/>
              </a:rPr>
              <a:t>Recovering from an </a:t>
            </a:r>
            <a:r>
              <a:rPr lang="en-US" sz="2800" dirty="0" err="1">
                <a:ea typeface="+mn-lt"/>
                <a:cs typeface="+mn-lt"/>
              </a:rPr>
              <a:t>etcd</a:t>
            </a:r>
            <a:r>
              <a:rPr lang="en-US" sz="2800" dirty="0">
                <a:ea typeface="+mn-lt"/>
                <a:cs typeface="+mn-lt"/>
              </a:rPr>
              <a:t> split-brain</a:t>
            </a:r>
            <a:endParaRPr lang="en-US" dirty="0">
              <a:ea typeface="+mn-lt"/>
              <a:cs typeface="+mn-lt"/>
            </a:endParaRPr>
          </a:p>
          <a:p>
            <a:pPr marL="457200" indent="-457200">
              <a:buFont typeface="Arial"/>
              <a:buChar char="•"/>
            </a:pPr>
            <a:r>
              <a:rPr lang="en-US" sz="2800" dirty="0">
                <a:ea typeface="+mn-lt"/>
                <a:cs typeface="+mn-lt"/>
              </a:rPr>
              <a:t>Rebuilding a cluster from scratch</a:t>
            </a:r>
          </a:p>
          <a:p>
            <a:pPr marL="457200" indent="-457200">
              <a:buFont typeface="Arial"/>
              <a:buChar char="•"/>
            </a:pPr>
            <a:r>
              <a:rPr lang="en-US" sz="2800" dirty="0">
                <a:ea typeface="+mn-lt"/>
                <a:cs typeface="+mn-lt"/>
              </a:rPr>
              <a:t>Restoring service after power outage</a:t>
            </a:r>
          </a:p>
          <a:p>
            <a:pPr marL="457200" indent="-457200">
              <a:buFont typeface="Arial"/>
              <a:buChar char="•"/>
            </a:pPr>
            <a:r>
              <a:rPr lang="en-US" sz="2800" dirty="0">
                <a:ea typeface="+mn-lt"/>
                <a:cs typeface="+mn-lt"/>
              </a:rPr>
              <a:t>Pods not being scheduled with OPA Gatekeeper</a:t>
            </a:r>
          </a:p>
          <a:p>
            <a:pPr marL="457200" indent="-457200">
              <a:buFont typeface="Arial"/>
              <a:buChar char="•"/>
            </a:pPr>
            <a:r>
              <a:rPr lang="en-US" sz="2800" dirty="0">
                <a:ea typeface="+mn-lt"/>
                <a:cs typeface="+mn-lt"/>
              </a:rPr>
              <a:t>Run away App stomping all over a cluster</a:t>
            </a:r>
          </a:p>
          <a:p>
            <a:pPr marL="457200" indent="-457200">
              <a:buFont typeface="Arial"/>
              <a:buChar char="•"/>
            </a:pPr>
            <a:r>
              <a:rPr lang="en-US" sz="2800" dirty="0">
                <a:ea typeface="+mn-lt"/>
                <a:cs typeface="+mn-lt"/>
              </a:rPr>
              <a:t>Rotating </a:t>
            </a:r>
            <a:r>
              <a:rPr lang="en-US" sz="2800" dirty="0" err="1">
                <a:ea typeface="+mn-lt"/>
                <a:cs typeface="+mn-lt"/>
              </a:rPr>
              <a:t>kube</a:t>
            </a:r>
            <a:r>
              <a:rPr lang="en-US" sz="2800" dirty="0">
                <a:ea typeface="+mn-lt"/>
                <a:cs typeface="+mn-lt"/>
              </a:rPr>
              <a:t>-ca breaks pods</a:t>
            </a:r>
          </a:p>
          <a:p>
            <a:pPr marL="457200" indent="-457200">
              <a:buFont typeface="Arial"/>
              <a:buChar char="•"/>
            </a:pPr>
            <a:r>
              <a:rPr lang="en-US" sz="2800" dirty="0">
                <a:ea typeface="+mn-lt"/>
                <a:cs typeface="+mn-lt"/>
              </a:rPr>
              <a:t>Namespace stuck in terminating</a:t>
            </a:r>
          </a:p>
        </p:txBody>
      </p:sp>
    </p:spTree>
    <p:extLst>
      <p:ext uri="{BB962C8B-B14F-4D97-AF65-F5344CB8AC3E}">
        <p14:creationId xmlns:p14="http://schemas.microsoft.com/office/powerpoint/2010/main" val="1083729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Recovering from an </a:t>
            </a:r>
            <a:r>
              <a:rPr lang="en-US" dirty="0" err="1">
                <a:ea typeface="+mn-lt"/>
                <a:cs typeface="+mn-lt"/>
              </a:rPr>
              <a:t>etcd</a:t>
            </a:r>
            <a:r>
              <a:rPr lang="en-US" dirty="0">
                <a:ea typeface="+mn-lt"/>
                <a:cs typeface="+mn-lt"/>
              </a:rPr>
              <a:t> split-brain</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What is an </a:t>
            </a:r>
            <a:r>
              <a:rPr lang="en-US" b="1" dirty="0" err="1"/>
              <a:t>etcd</a:t>
            </a:r>
            <a:r>
              <a:rPr lang="en-US" b="1" dirty="0"/>
              <a:t> split-brain?</a:t>
            </a:r>
            <a:endParaRPr lang="en-US" dirty="0"/>
          </a:p>
          <a:p>
            <a:endParaRPr lang="en-US" b="1" dirty="0">
              <a:ea typeface="+mn-lt"/>
              <a:cs typeface="+mn-lt"/>
            </a:endParaRPr>
          </a:p>
          <a:p>
            <a:r>
              <a:rPr lang="en-US" sz="2000" dirty="0" err="1">
                <a:ea typeface="+mn-lt"/>
                <a:cs typeface="+mn-lt"/>
              </a:rPr>
              <a:t>Etcd</a:t>
            </a:r>
            <a:r>
              <a:rPr lang="en-US" sz="2000" dirty="0">
                <a:ea typeface="+mn-lt"/>
                <a:cs typeface="+mn-lt"/>
              </a:rPr>
              <a:t> is a leader-based distributed system. Ensure that the leader periodically sends heartbeats on time to all followers to keep the cluster stable. </a:t>
            </a:r>
            <a:r>
              <a:rPr lang="en-US" sz="2000" dirty="0" err="1">
                <a:ea typeface="+mn-lt"/>
                <a:cs typeface="+mn-lt"/>
              </a:rPr>
              <a:t>Etcd</a:t>
            </a:r>
            <a:r>
              <a:rPr lang="en-US" sz="2000" dirty="0">
                <a:ea typeface="+mn-lt"/>
                <a:cs typeface="+mn-lt"/>
              </a:rPr>
              <a:t> requires a majority of nodes to up and healthy to accept writes. If the cluster ever lost a quorum, it will go into read-only mode until a quorum is restored.</a:t>
            </a:r>
            <a:endParaRPr lang="en-US" sz="2000" dirty="0"/>
          </a:p>
          <a:p>
            <a:endParaRPr lang="en-US" sz="2800" dirty="0">
              <a:ea typeface="+mn-lt"/>
              <a:cs typeface="+mn-lt"/>
            </a:endParaRPr>
          </a:p>
          <a:p>
            <a:endParaRPr lang="en-US" sz="2800" dirty="0">
              <a:ea typeface="+mn-lt"/>
              <a:cs typeface="+mn-lt"/>
            </a:endParaRPr>
          </a:p>
          <a:p>
            <a:r>
              <a:rPr lang="en-US" b="1" dirty="0"/>
              <a:t>Reproducing in a lab</a:t>
            </a:r>
            <a:endParaRPr lang="en-US" dirty="0"/>
          </a:p>
          <a:p>
            <a:pPr>
              <a:buFont typeface="Arial"/>
            </a:pPr>
            <a:r>
              <a:rPr lang="en-US" dirty="0">
                <a:ea typeface="+mn-lt"/>
                <a:cs typeface="+mn-lt"/>
                <a:hlinkClick r:id="rId2"/>
              </a:rPr>
              <a:t>https://github.com/mattmattox/Kubernetes-Master-Class/tree/main/disaster-recovery/etcd-split-brain</a:t>
            </a:r>
            <a:endParaRPr lang="en-US">
              <a:ea typeface="+mn-lt"/>
              <a:cs typeface="+mn-lt"/>
            </a:endParaRPr>
          </a:p>
        </p:txBody>
      </p:sp>
    </p:spTree>
    <p:extLst>
      <p:ext uri="{BB962C8B-B14F-4D97-AF65-F5344CB8AC3E}">
        <p14:creationId xmlns:p14="http://schemas.microsoft.com/office/powerpoint/2010/main" val="3079514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Rebuilding from </a:t>
            </a:r>
            <a:r>
              <a:rPr lang="en-US" dirty="0" err="1">
                <a:ea typeface="+mn-lt"/>
                <a:cs typeface="+mn-lt"/>
              </a:rPr>
              <a:t>etcd</a:t>
            </a:r>
            <a:r>
              <a:rPr lang="en-US" dirty="0">
                <a:ea typeface="+mn-lt"/>
                <a:cs typeface="+mn-lt"/>
              </a:rPr>
              <a:t> backup</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57020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When would I need to rebuild from an </a:t>
            </a:r>
            <a:r>
              <a:rPr lang="en-US" b="1" dirty="0" err="1">
                <a:ea typeface="+mn-lt"/>
                <a:cs typeface="+mn-lt"/>
              </a:rPr>
              <a:t>etcd</a:t>
            </a:r>
            <a:r>
              <a:rPr lang="en-US" b="1" dirty="0">
                <a:ea typeface="+mn-lt"/>
                <a:cs typeface="+mn-lt"/>
              </a:rPr>
              <a:t> backup?</a:t>
            </a:r>
            <a:endParaRPr lang="en-US" dirty="0">
              <a:ea typeface="+mn-lt"/>
              <a:cs typeface="+mn-lt"/>
            </a:endParaRPr>
          </a:p>
          <a:p>
            <a:endParaRPr lang="en-US" b="1" dirty="0">
              <a:ea typeface="+mn-lt"/>
              <a:cs typeface="+mn-lt"/>
            </a:endParaRPr>
          </a:p>
          <a:p>
            <a:r>
              <a:rPr lang="en-US" sz="2000" dirty="0">
                <a:ea typeface="+mn-lt"/>
                <a:cs typeface="+mn-lt"/>
              </a:rPr>
              <a:t>Kubernetes uses </a:t>
            </a:r>
            <a:r>
              <a:rPr lang="en-US" sz="2000" dirty="0" err="1">
                <a:ea typeface="+mn-lt"/>
                <a:cs typeface="+mn-lt"/>
              </a:rPr>
              <a:t>etcd</a:t>
            </a:r>
            <a:r>
              <a:rPr lang="en-US" sz="2000" dirty="0">
                <a:ea typeface="+mn-lt"/>
                <a:cs typeface="+mn-lt"/>
              </a:rPr>
              <a:t> for storing the all of cluster data including deployments, secrets, </a:t>
            </a:r>
            <a:r>
              <a:rPr lang="en-US" sz="2000" dirty="0" err="1">
                <a:ea typeface="+mn-lt"/>
                <a:cs typeface="+mn-lt"/>
              </a:rPr>
              <a:t>configmap</a:t>
            </a:r>
            <a:r>
              <a:rPr lang="en-US" sz="2000" dirty="0">
                <a:ea typeface="+mn-lt"/>
                <a:cs typeface="+mn-lt"/>
              </a:rPr>
              <a:t>, etc. RKE allows us to take an </a:t>
            </a:r>
            <a:r>
              <a:rPr lang="en-US" sz="2000" dirty="0" err="1">
                <a:ea typeface="+mn-lt"/>
                <a:cs typeface="+mn-lt"/>
              </a:rPr>
              <a:t>etcd</a:t>
            </a:r>
            <a:r>
              <a:rPr lang="en-US" sz="2000" dirty="0">
                <a:ea typeface="+mn-lt"/>
                <a:cs typeface="+mn-lt"/>
              </a:rPr>
              <a:t> backup and rebuild a cluster using the backup to seed the data inside the cluster. Then is very helpful for disaster situation like a large scale storage outage or accidental deletion for cluster.</a:t>
            </a:r>
            <a:endParaRPr lang="en-US" dirty="0">
              <a:ea typeface="+mn-lt"/>
              <a:cs typeface="+mn-lt"/>
            </a:endParaRPr>
          </a:p>
          <a:p>
            <a:endParaRPr lang="en-US" sz="2000" dirty="0">
              <a:cs typeface="Arial"/>
            </a:endParaRPr>
          </a:p>
          <a:p>
            <a:endParaRPr lang="en-US" sz="2800" dirty="0">
              <a:ea typeface="+mn-lt"/>
              <a:cs typeface="+mn-lt"/>
            </a:endParaRPr>
          </a:p>
          <a:p>
            <a:endParaRPr lang="en-US" sz="2800" dirty="0">
              <a:ea typeface="+mn-lt"/>
              <a:cs typeface="+mn-lt"/>
            </a:endParaRPr>
          </a:p>
          <a:p>
            <a:r>
              <a:rPr lang="en-US" b="1" dirty="0"/>
              <a:t>Reproducing in a lab</a:t>
            </a:r>
            <a:endParaRPr lang="en-US" dirty="0"/>
          </a:p>
          <a:p>
            <a:pPr>
              <a:buFont typeface="Arial"/>
            </a:pPr>
            <a:r>
              <a:rPr lang="en-US" sz="1600" dirty="0">
                <a:ea typeface="+mn-lt"/>
                <a:cs typeface="+mn-lt"/>
                <a:hlinkClick r:id="rId2"/>
              </a:rPr>
              <a:t>https://github.com/mattmattox/Kubernetes-Master-Class/tree/main/disaster-recovery/rebuild-from-scratch</a:t>
            </a:r>
            <a:endParaRPr lang="en-US" sz="1600">
              <a:ea typeface="+mn-lt"/>
              <a:cs typeface="+mn-lt"/>
            </a:endParaRPr>
          </a:p>
        </p:txBody>
      </p:sp>
    </p:spTree>
    <p:extLst>
      <p:ext uri="{BB962C8B-B14F-4D97-AF65-F5344CB8AC3E}">
        <p14:creationId xmlns:p14="http://schemas.microsoft.com/office/powerpoint/2010/main" val="3485056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Restoring service after power outage</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6317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What happens to an RKE cluster after a power outage?</a:t>
            </a:r>
            <a:endParaRPr lang="en-US" dirty="0">
              <a:ea typeface="+mn-lt"/>
              <a:cs typeface="+mn-lt"/>
            </a:endParaRPr>
          </a:p>
          <a:p>
            <a:endParaRPr lang="en-US" b="1" dirty="0">
              <a:ea typeface="+mn-lt"/>
              <a:cs typeface="+mn-lt"/>
            </a:endParaRPr>
          </a:p>
          <a:p>
            <a:r>
              <a:rPr lang="en-US" dirty="0">
                <a:ea typeface="+mn-lt"/>
                <a:cs typeface="+mn-lt"/>
              </a:rPr>
              <a:t>RKE/Kubernetes is good about recovering from a cluster shutdown and requires little intervention, though there is a specific order in which things should be powered back on to minimize errors. </a:t>
            </a:r>
            <a:r>
              <a:rPr lang="en-US" dirty="0" err="1">
                <a:ea typeface="+mn-lt"/>
                <a:cs typeface="+mn-lt"/>
              </a:rPr>
              <a:t>Etcd</a:t>
            </a:r>
            <a:r>
              <a:rPr lang="en-US" dirty="0">
                <a:ea typeface="+mn-lt"/>
                <a:cs typeface="+mn-lt"/>
              </a:rPr>
              <a:t> is our primary concern because the rest of the services are stateless. </a:t>
            </a:r>
            <a:r>
              <a:rPr lang="en-US" dirty="0" err="1">
                <a:ea typeface="+mn-lt"/>
                <a:cs typeface="+mn-lt"/>
              </a:rPr>
              <a:t>Etcd</a:t>
            </a:r>
            <a:r>
              <a:rPr lang="en-US" dirty="0">
                <a:ea typeface="+mn-lt"/>
                <a:cs typeface="+mn-lt"/>
              </a:rPr>
              <a:t> uses a write-ahead log (WAL) to store certain updates before applying them.  If a member crashes and restarts between snapshots, it can locally recover transactions done since the last snapshot by looking at the content of the WAL.</a:t>
            </a:r>
          </a:p>
          <a:p>
            <a:endParaRPr lang="en-US" sz="1600" dirty="0">
              <a:cs typeface="Arial"/>
            </a:endParaRPr>
          </a:p>
          <a:p>
            <a:r>
              <a:rPr lang="en-US" dirty="0">
                <a:ea typeface="+mn-lt"/>
                <a:cs typeface="+mn-lt"/>
              </a:rPr>
              <a:t>NOTE: </a:t>
            </a:r>
            <a:r>
              <a:rPr lang="en-US" dirty="0" err="1">
                <a:ea typeface="+mn-lt"/>
                <a:cs typeface="+mn-lt"/>
              </a:rPr>
              <a:t>Etcd</a:t>
            </a:r>
            <a:r>
              <a:rPr lang="en-US" dirty="0">
                <a:ea typeface="+mn-lt"/>
                <a:cs typeface="+mn-lt"/>
              </a:rPr>
              <a:t> uses </a:t>
            </a:r>
            <a:r>
              <a:rPr lang="en-US" dirty="0" err="1">
                <a:ea typeface="+mn-lt"/>
                <a:cs typeface="+mn-lt"/>
              </a:rPr>
              <a:t>fdatasync</a:t>
            </a:r>
            <a:r>
              <a:rPr lang="en-US" dirty="0">
                <a:ea typeface="+mn-lt"/>
                <a:cs typeface="+mn-lt"/>
              </a:rPr>
              <a:t> to flush writes from cache to disk.</a:t>
            </a:r>
            <a:endParaRPr lang="en-US" dirty="0">
              <a:cs typeface="Arial" panose="020B0604020202020204"/>
            </a:endParaRPr>
          </a:p>
          <a:p>
            <a:endParaRPr lang="en-US" b="1" dirty="0"/>
          </a:p>
          <a:p>
            <a:r>
              <a:rPr lang="en-US" b="1" dirty="0"/>
              <a:t>Reproducing in a lab</a:t>
            </a:r>
            <a:endParaRPr lang="en-US" dirty="0">
              <a:cs typeface="Arial"/>
            </a:endParaRPr>
          </a:p>
          <a:p>
            <a:pPr>
              <a:buFont typeface="Arial"/>
            </a:pPr>
            <a:r>
              <a:rPr lang="en-US" sz="1600" dirty="0">
                <a:ea typeface="+mn-lt"/>
                <a:cs typeface="+mn-lt"/>
                <a:hlinkClick r:id="rId2"/>
              </a:rPr>
              <a:t>https://github.com/mattmattox/Kubernetes-Master-Class/tree/main/disaster-recovery/complete-power-outage</a:t>
            </a:r>
            <a:endParaRPr lang="en-US" sz="1600">
              <a:ea typeface="+mn-lt"/>
              <a:cs typeface="+mn-lt"/>
            </a:endParaRPr>
          </a:p>
        </p:txBody>
      </p:sp>
    </p:spTree>
    <p:extLst>
      <p:ext uri="{BB962C8B-B14F-4D97-AF65-F5344CB8AC3E}">
        <p14:creationId xmlns:p14="http://schemas.microsoft.com/office/powerpoint/2010/main" val="171689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Pods not being scheduled with OPA Gatekeeper</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3855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How can OPA Gatekeeper break my cluster?</a:t>
            </a:r>
            <a:endParaRPr lang="en-US" dirty="0">
              <a:ea typeface="+mn-lt"/>
              <a:cs typeface="+mn-lt"/>
            </a:endParaRPr>
          </a:p>
          <a:p>
            <a:endParaRPr lang="en-US" b="1" dirty="0">
              <a:ea typeface="+mn-lt"/>
              <a:cs typeface="+mn-lt"/>
            </a:endParaRPr>
          </a:p>
          <a:p>
            <a:r>
              <a:rPr lang="en-US" dirty="0">
                <a:ea typeface="+mn-lt"/>
                <a:cs typeface="+mn-lt"/>
              </a:rPr>
              <a:t>Gatekeeper uses [</a:t>
            </a:r>
            <a:r>
              <a:rPr lang="en-US" dirty="0" err="1">
                <a:ea typeface="+mn-lt"/>
                <a:cs typeface="+mn-lt"/>
              </a:rPr>
              <a:t>validatingwebhookconfigurations</a:t>
            </a:r>
            <a:r>
              <a:rPr lang="en-US" dirty="0">
                <a:ea typeface="+mn-lt"/>
                <a:cs typeface="+mn-lt"/>
              </a:rPr>
              <a:t>](</a:t>
            </a:r>
            <a:r>
              <a:rPr lang="en-US" u="sng" dirty="0">
                <a:ea typeface="+mn-lt"/>
                <a:cs typeface="+mn-lt"/>
              </a:rPr>
              <a:t>https://kubernetes.io/docs/reference/access-authn-authz/extensible-admission-controllers/</a:t>
            </a:r>
            <a:r>
              <a:rPr lang="en-US" dirty="0">
                <a:ea typeface="+mn-lt"/>
                <a:cs typeface="+mn-lt"/>
              </a:rPr>
              <a:t>) to screen updates request being sent to </a:t>
            </a:r>
            <a:r>
              <a:rPr lang="en-US" dirty="0" err="1">
                <a:ea typeface="+mn-lt"/>
                <a:cs typeface="+mn-lt"/>
              </a:rPr>
              <a:t>kube-apiserver</a:t>
            </a:r>
            <a:r>
              <a:rPr lang="en-US" dirty="0">
                <a:ea typeface="+mn-lt"/>
                <a:cs typeface="+mn-lt"/>
              </a:rPr>
              <a:t> to verify they pass Gatekeep's checks. If OPA Gatekeeper is down, these requests will fail, which will break the </a:t>
            </a:r>
            <a:r>
              <a:rPr lang="en-US" dirty="0" err="1">
                <a:ea typeface="+mn-lt"/>
                <a:cs typeface="+mn-lt"/>
              </a:rPr>
              <a:t>kube</a:t>
            </a:r>
            <a:r>
              <a:rPr lang="en-US" dirty="0">
                <a:ea typeface="+mn-lt"/>
                <a:cs typeface="+mn-lt"/>
              </a:rPr>
              <a:t>-scheduler because all the update requests will be blocked.</a:t>
            </a:r>
          </a:p>
          <a:p>
            <a:r>
              <a:rPr lang="en-US" dirty="0">
                <a:ea typeface="+mn-lt"/>
                <a:cs typeface="+mn-lt"/>
              </a:rPr>
              <a:t>NOTE: OPA Gatekeeper can be set to fail open IE if OPA Gatekeeper is down; assume it would have been approved and move forward.</a:t>
            </a:r>
          </a:p>
          <a:p>
            <a:endParaRPr lang="en-US" b="1" dirty="0">
              <a:cs typeface="Arial" panose="020B0604020202020204"/>
            </a:endParaRPr>
          </a:p>
          <a:p>
            <a:endParaRPr lang="en-US" b="1" dirty="0"/>
          </a:p>
          <a:p>
            <a:r>
              <a:rPr lang="en-US" b="1" dirty="0"/>
              <a:t>Reproducing in a lab</a:t>
            </a:r>
            <a:endParaRPr lang="en-US" dirty="0">
              <a:cs typeface="Arial"/>
            </a:endParaRPr>
          </a:p>
          <a:p>
            <a:pPr>
              <a:buFont typeface="Arial"/>
            </a:pPr>
            <a:r>
              <a:rPr lang="en-US" sz="1600" dirty="0">
                <a:ea typeface="+mn-lt"/>
                <a:cs typeface="+mn-lt"/>
                <a:hlinkClick r:id="rId2"/>
              </a:rPr>
              <a:t>https://github.com/mattmattox/Kubernetes-Master-Class/tree/main/disaster-recovery/broken-opa-gatekeeper</a:t>
            </a:r>
            <a:endParaRPr lang="en-US" sz="1600">
              <a:ea typeface="+mn-lt"/>
              <a:cs typeface="+mn-lt"/>
            </a:endParaRPr>
          </a:p>
        </p:txBody>
      </p:sp>
    </p:spTree>
    <p:extLst>
      <p:ext uri="{BB962C8B-B14F-4D97-AF65-F5344CB8AC3E}">
        <p14:creationId xmlns:p14="http://schemas.microsoft.com/office/powerpoint/2010/main" val="4208437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Run away App stomping all over a cluster</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447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ea typeface="+mn-lt"/>
                <a:cs typeface="+mn-lt"/>
              </a:rPr>
              <a:t>How can a single app bring down my cluster?</a:t>
            </a:r>
            <a:endParaRPr lang="en-US" dirty="0">
              <a:ea typeface="+mn-lt"/>
              <a:cs typeface="+mn-lt"/>
            </a:endParaRPr>
          </a:p>
          <a:p>
            <a:endParaRPr lang="en-US" b="1" dirty="0">
              <a:ea typeface="+mn-lt"/>
              <a:cs typeface="+mn-lt"/>
            </a:endParaRPr>
          </a:p>
          <a:p>
            <a:r>
              <a:rPr lang="en-US" dirty="0">
                <a:ea typeface="+mn-lt"/>
                <a:cs typeface="+mn-lt"/>
              </a:rPr>
              <a:t>Suppose an application was deployed without CPU and Memory limits. The pod can use so much of a node's resources that the node becomes unresponsive. After 5 mins (default), the </a:t>
            </a:r>
            <a:r>
              <a:rPr lang="en-US" dirty="0" err="1">
                <a:ea typeface="+mn-lt"/>
                <a:cs typeface="+mn-lt"/>
              </a:rPr>
              <a:t>kube</a:t>
            </a:r>
            <a:r>
              <a:rPr lang="en-US" dirty="0">
                <a:ea typeface="+mn-lt"/>
                <a:cs typeface="+mn-lt"/>
              </a:rPr>
              <a:t>-scheduler will start rescheduling the pods running on that node to another node. This will, in turn, break that node, and this process will repeat until all nodes are broken.</a:t>
            </a:r>
          </a:p>
          <a:p>
            <a:endParaRPr lang="en-US" b="1" dirty="0">
              <a:cs typeface="Arial"/>
            </a:endParaRPr>
          </a:p>
          <a:p>
            <a:endParaRPr lang="en-US" sz="2800" dirty="0">
              <a:ea typeface="+mn-lt"/>
              <a:cs typeface="+mn-lt"/>
            </a:endParaRPr>
          </a:p>
          <a:p>
            <a:endParaRPr lang="en-US" sz="2800" dirty="0">
              <a:ea typeface="+mn-lt"/>
              <a:cs typeface="+mn-lt"/>
            </a:endParaRPr>
          </a:p>
          <a:p>
            <a:r>
              <a:rPr lang="en-US" b="1" dirty="0"/>
              <a:t>Reproducing in a lab</a:t>
            </a:r>
            <a:endParaRPr lang="en-US" dirty="0"/>
          </a:p>
          <a:p>
            <a:pPr>
              <a:buFont typeface="Arial"/>
            </a:pPr>
            <a:r>
              <a:rPr lang="en-US" dirty="0">
                <a:ea typeface="+mn-lt"/>
                <a:cs typeface="+mn-lt"/>
                <a:hlinkClick r:id="rId2"/>
              </a:rPr>
              <a:t>https://github.com/mattmattox/Kubernetes-Master-Class/tree/main/disaster-recovery/run-away-app</a:t>
            </a:r>
            <a:endParaRPr lang="en-US">
              <a:ea typeface="+mn-lt"/>
              <a:cs typeface="+mn-lt"/>
            </a:endParaRPr>
          </a:p>
        </p:txBody>
      </p:sp>
    </p:spTree>
    <p:extLst>
      <p:ext uri="{BB962C8B-B14F-4D97-AF65-F5344CB8AC3E}">
        <p14:creationId xmlns:p14="http://schemas.microsoft.com/office/powerpoint/2010/main" val="39292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Rotating </a:t>
            </a:r>
            <a:r>
              <a:rPr lang="en-US" dirty="0" err="1">
                <a:ea typeface="+mn-lt"/>
                <a:cs typeface="+mn-lt"/>
              </a:rPr>
              <a:t>kube</a:t>
            </a:r>
            <a:r>
              <a:rPr lang="en-US" dirty="0">
                <a:ea typeface="+mn-lt"/>
                <a:cs typeface="+mn-lt"/>
              </a:rPr>
              <a:t>-ca breaks pods</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What is kube-ca, and how can it break my cluster?</a:t>
            </a:r>
            <a:endParaRPr lang="en-US">
              <a:ea typeface="+mn-lt"/>
              <a:cs typeface="+mn-lt"/>
            </a:endParaRPr>
          </a:p>
          <a:p>
            <a:endParaRPr lang="en-US" b="1" dirty="0">
              <a:ea typeface="+mn-lt"/>
              <a:cs typeface="+mn-lt"/>
            </a:endParaRPr>
          </a:p>
          <a:p>
            <a:r>
              <a:rPr lang="en-US">
                <a:ea typeface="+mn-lt"/>
                <a:cs typeface="+mn-lt"/>
              </a:rPr>
              <a:t>Kubernetes uses SSL certificates are all of its services. TLS certificates need certificate authorities' "CAs" work. In this case, kube-ca is a root certificate authority created as part of building the cluster. RKE then creates key pairs for kube-apiserver, etcd, kube-scheduler, etc., and signs them uses kube-ca. This also includes service accounts tokens which are signed by kube-service-account-token. This means that if that chain is broken. kubectl and related services will do the safest option and block the connection.</a:t>
            </a:r>
          </a:p>
          <a:p>
            <a:endParaRPr lang="en-US" b="1" dirty="0">
              <a:cs typeface="Arial"/>
            </a:endParaRPr>
          </a:p>
          <a:p>
            <a:endParaRPr lang="en-US" sz="2800" dirty="0">
              <a:ea typeface="+mn-lt"/>
              <a:cs typeface="+mn-lt"/>
            </a:endParaRPr>
          </a:p>
          <a:p>
            <a:endParaRPr lang="en-US" sz="2800" dirty="0">
              <a:ea typeface="+mn-lt"/>
              <a:cs typeface="+mn-lt"/>
            </a:endParaRPr>
          </a:p>
          <a:p>
            <a:r>
              <a:rPr lang="en-US" b="1" dirty="0"/>
              <a:t>Reproducing in a lab</a:t>
            </a:r>
            <a:endParaRPr lang="en-US" dirty="0"/>
          </a:p>
          <a:p>
            <a:pPr>
              <a:buFont typeface="Arial"/>
            </a:pPr>
            <a:r>
              <a:rPr lang="en-US" sz="1600" dirty="0">
                <a:ea typeface="+mn-lt"/>
                <a:cs typeface="+mn-lt"/>
                <a:hlinkClick r:id="rId2"/>
              </a:rPr>
              <a:t>https://github.com/mattmattox/Kubernetes-Master-Class/tree/main/disaster-recovery/broken-kube-ca</a:t>
            </a:r>
            <a:endParaRPr lang="en-US" sz="1600">
              <a:ea typeface="+mn-lt"/>
              <a:cs typeface="+mn-lt"/>
            </a:endParaRPr>
          </a:p>
        </p:txBody>
      </p:sp>
    </p:spTree>
    <p:extLst>
      <p:ext uri="{BB962C8B-B14F-4D97-AF65-F5344CB8AC3E}">
        <p14:creationId xmlns:p14="http://schemas.microsoft.com/office/powerpoint/2010/main" val="394305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r>
              <a:rPr lang="en-US" dirty="0">
                <a:ea typeface="+mn-lt"/>
                <a:cs typeface="+mn-lt"/>
              </a:rPr>
              <a:t>Namespace stuck in terminating</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46474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Why is my namespace stuck in termination?</a:t>
            </a:r>
            <a:endParaRPr lang="en-US">
              <a:ea typeface="+mn-lt"/>
              <a:cs typeface="+mn-lt"/>
            </a:endParaRPr>
          </a:p>
          <a:p>
            <a:endParaRPr lang="en-US" b="1" dirty="0">
              <a:ea typeface="+mn-lt"/>
              <a:cs typeface="+mn-lt"/>
            </a:endParaRPr>
          </a:p>
          <a:p>
            <a:r>
              <a:rPr lang="en-US">
                <a:ea typeface="+mn-lt"/>
                <a:cs typeface="+mn-lt"/>
              </a:rPr>
              <a:t>When you run `kubectl delete ns &lt;namespace&gt;` the namespace object, the `status.phase` will be set to `Terminating,` at which point the kube-controller will wait for the finalizers to be removed. What should happen at this point to the different controllers will detect that they need to clean up their resources inside the namespace. Example: If you delete a namespace that has a PVC inside it. We'll want to call the volume controller to unmap the volume, and at which it will remove the finalizer.</a:t>
            </a:r>
            <a:endParaRPr lang="en-US"/>
          </a:p>
          <a:p>
            <a:br>
              <a:rPr lang="en-US" dirty="0"/>
            </a:br>
            <a:endParaRPr lang="en-US" dirty="0"/>
          </a:p>
          <a:p>
            <a:r>
              <a:rPr lang="en-US">
                <a:ea typeface="+mn-lt"/>
                <a:cs typeface="+mn-lt"/>
              </a:rPr>
              <a:t>NOTE: finalizers are a safety mechanism built-in Kubernetes to ensure all objects are cleanup before deleting the namespace and should only be removed if the controller is no longer available.</a:t>
            </a:r>
          </a:p>
          <a:p>
            <a:endParaRPr lang="en-US" sz="2800" dirty="0">
              <a:cs typeface="Arial"/>
            </a:endParaRPr>
          </a:p>
          <a:p>
            <a:r>
              <a:rPr lang="en-US" b="1" dirty="0"/>
              <a:t>Reproducing in a lab</a:t>
            </a:r>
            <a:endParaRPr lang="en-US" dirty="0"/>
          </a:p>
          <a:p>
            <a:pPr>
              <a:buFont typeface="Arial"/>
            </a:pPr>
            <a:r>
              <a:rPr lang="en-US" sz="1600" dirty="0">
                <a:ea typeface="+mn-lt"/>
                <a:cs typeface="+mn-lt"/>
                <a:hlinkClick r:id="rId2"/>
              </a:rPr>
              <a:t>https://github.com/mattmattox/Kubernetes-Master-Class/tree/main/disaster-recovery/namespace-stuck-terminating</a:t>
            </a:r>
            <a:endParaRPr lang="en-US" sz="1600">
              <a:ea typeface="+mn-lt"/>
              <a:cs typeface="+mn-lt"/>
            </a:endParaRPr>
          </a:p>
        </p:txBody>
      </p:sp>
    </p:spTree>
    <p:extLst>
      <p:ext uri="{BB962C8B-B14F-4D97-AF65-F5344CB8AC3E}">
        <p14:creationId xmlns:p14="http://schemas.microsoft.com/office/powerpoint/2010/main" val="263168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a:xfrm>
            <a:off x="612407" y="618488"/>
            <a:ext cx="10847410" cy="590931"/>
          </a:xfrm>
        </p:spPr>
        <p:txBody>
          <a:bodyPr/>
          <a:lstStyle/>
          <a:p>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12181" y="1202473"/>
            <a:ext cx="10567638" cy="3354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endParaRPr lang="en-US" sz="6000" dirty="0">
              <a:ea typeface="+mn-lt"/>
              <a:cs typeface="+mn-lt"/>
            </a:endParaRPr>
          </a:p>
          <a:p>
            <a:pPr algn="ctr"/>
            <a:r>
              <a:rPr lang="en-US" sz="6000" dirty="0">
                <a:ea typeface="+mn-lt"/>
                <a:cs typeface="+mn-lt"/>
              </a:rPr>
              <a:t>Q &amp; A</a:t>
            </a:r>
            <a:endParaRPr lang="en-US" sz="6000" dirty="0">
              <a:cs typeface="Arial"/>
            </a:endParaRPr>
          </a:p>
          <a:p>
            <a:endParaRPr lang="en-US" b="1" dirty="0">
              <a:cs typeface="Arial"/>
            </a:endParaRPr>
          </a:p>
          <a:p>
            <a:endParaRPr lang="en-US" sz="2800" dirty="0">
              <a:ea typeface="+mn-lt"/>
              <a:cs typeface="+mn-lt"/>
            </a:endParaRPr>
          </a:p>
          <a:p>
            <a:endParaRPr lang="en-US" sz="2800" dirty="0">
              <a:ea typeface="+mn-lt"/>
              <a:cs typeface="+mn-lt"/>
            </a:endParaRPr>
          </a:p>
          <a:p>
            <a:pPr algn="ctr">
              <a:buFont typeface="Arial"/>
            </a:pPr>
            <a:r>
              <a:rPr lang="en-US" dirty="0">
                <a:ea typeface="+mn-lt"/>
                <a:cs typeface="+mn-lt"/>
                <a:hlinkClick r:id="rId2"/>
              </a:rPr>
              <a:t>https://github.com/mattmattox/Kubernetes-Master-Class/tree/main/disaster-recovery/</a:t>
            </a:r>
            <a:endParaRPr lang="en-US">
              <a:ea typeface="+mn-lt"/>
              <a:cs typeface="+mn-lt"/>
            </a:endParaRPr>
          </a:p>
        </p:txBody>
      </p:sp>
    </p:spTree>
    <p:extLst>
      <p:ext uri="{BB962C8B-B14F-4D97-AF65-F5344CB8AC3E}">
        <p14:creationId xmlns:p14="http://schemas.microsoft.com/office/powerpoint/2010/main" val="2700644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C7504-BC88-A24F-AC27-294A3B51BA95}"/>
              </a:ext>
            </a:extLst>
          </p:cNvPr>
          <p:cNvSpPr>
            <a:spLocks noGrp="1"/>
          </p:cNvSpPr>
          <p:nvPr>
            <p:ph type="title"/>
          </p:nvPr>
        </p:nvSpPr>
        <p:spPr/>
        <p:txBody>
          <a:bodyPr/>
          <a:lstStyle/>
          <a:p>
            <a:pPr algn="ctr"/>
            <a:r>
              <a:rPr lang="en-US"/>
              <a:t>Products &amp; Projects</a:t>
            </a:r>
          </a:p>
        </p:txBody>
      </p:sp>
      <p:grpSp>
        <p:nvGrpSpPr>
          <p:cNvPr id="16" name="Group 15">
            <a:extLst>
              <a:ext uri="{FF2B5EF4-FFF2-40B4-BE49-F238E27FC236}">
                <a16:creationId xmlns:a16="http://schemas.microsoft.com/office/drawing/2014/main" id="{1BE84E37-FF25-1F48-8FE2-930794152807}"/>
              </a:ext>
            </a:extLst>
          </p:cNvPr>
          <p:cNvGrpSpPr/>
          <p:nvPr/>
        </p:nvGrpSpPr>
        <p:grpSpPr>
          <a:xfrm>
            <a:off x="5273933" y="1312231"/>
            <a:ext cx="3098658" cy="1181716"/>
            <a:chOff x="5273933" y="1312231"/>
            <a:chExt cx="3098658" cy="1181716"/>
          </a:xfrm>
        </p:grpSpPr>
        <p:pic>
          <p:nvPicPr>
            <p:cNvPr id="8" name="Picture 7" descr="A close up of a sign&#10;&#10;Description automatically generated">
              <a:extLst>
                <a:ext uri="{FF2B5EF4-FFF2-40B4-BE49-F238E27FC236}">
                  <a16:creationId xmlns:a16="http://schemas.microsoft.com/office/drawing/2014/main" id="{42CF5079-F2BD-DF47-A7D7-6915B48156BC}"/>
                </a:ext>
              </a:extLst>
            </p:cNvPr>
            <p:cNvPicPr>
              <a:picLocks noChangeAspect="1"/>
            </p:cNvPicPr>
            <p:nvPr/>
          </p:nvPicPr>
          <p:blipFill>
            <a:blip r:embed="rId3"/>
            <a:stretch>
              <a:fillRect/>
            </a:stretch>
          </p:blipFill>
          <p:spPr>
            <a:xfrm>
              <a:off x="5359464" y="1312231"/>
              <a:ext cx="1544917" cy="590931"/>
            </a:xfrm>
            <a:prstGeom prst="rect">
              <a:avLst/>
            </a:prstGeom>
          </p:spPr>
        </p:pic>
        <p:sp>
          <p:nvSpPr>
            <p:cNvPr id="33" name="Text Placeholder 6">
              <a:extLst>
                <a:ext uri="{FF2B5EF4-FFF2-40B4-BE49-F238E27FC236}">
                  <a16:creationId xmlns:a16="http://schemas.microsoft.com/office/drawing/2014/main" id="{1D7A7E36-FACE-4D4A-AD3A-537D866CBA55}"/>
                </a:ext>
              </a:extLst>
            </p:cNvPr>
            <p:cNvSpPr txBox="1">
              <a:spLocks/>
            </p:cNvSpPr>
            <p:nvPr/>
          </p:nvSpPr>
          <p:spPr>
            <a:xfrm>
              <a:off x="5273933" y="2013514"/>
              <a:ext cx="3098658"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A CNCF-certified Kubernetes distribution that runs entirely within Docker containers.</a:t>
              </a:r>
            </a:p>
          </p:txBody>
        </p:sp>
      </p:grpSp>
      <p:grpSp>
        <p:nvGrpSpPr>
          <p:cNvPr id="17" name="Group 16">
            <a:extLst>
              <a:ext uri="{FF2B5EF4-FFF2-40B4-BE49-F238E27FC236}">
                <a16:creationId xmlns:a16="http://schemas.microsoft.com/office/drawing/2014/main" id="{55DA57A6-4EC0-524A-B2EB-FC63C62B56E4}"/>
              </a:ext>
            </a:extLst>
          </p:cNvPr>
          <p:cNvGrpSpPr/>
          <p:nvPr/>
        </p:nvGrpSpPr>
        <p:grpSpPr>
          <a:xfrm>
            <a:off x="8481497" y="1311837"/>
            <a:ext cx="3367544" cy="1257561"/>
            <a:chOff x="8481497" y="1311837"/>
            <a:chExt cx="3367544" cy="1257561"/>
          </a:xfrm>
        </p:grpSpPr>
        <p:pic>
          <p:nvPicPr>
            <p:cNvPr id="5" name="Picture 4" descr="A close up of a logo&#10;&#10;Description automatically generated">
              <a:extLst>
                <a:ext uri="{FF2B5EF4-FFF2-40B4-BE49-F238E27FC236}">
                  <a16:creationId xmlns:a16="http://schemas.microsoft.com/office/drawing/2014/main" id="{65346553-31D9-6C44-BCD5-9254257FBF1C}"/>
                </a:ext>
              </a:extLst>
            </p:cNvPr>
            <p:cNvPicPr>
              <a:picLocks noChangeAspect="1"/>
            </p:cNvPicPr>
            <p:nvPr/>
          </p:nvPicPr>
          <p:blipFill>
            <a:blip r:embed="rId4"/>
            <a:stretch>
              <a:fillRect/>
            </a:stretch>
          </p:blipFill>
          <p:spPr>
            <a:xfrm>
              <a:off x="8557090" y="1311837"/>
              <a:ext cx="1529918" cy="590931"/>
            </a:xfrm>
            <a:prstGeom prst="rect">
              <a:avLst/>
            </a:prstGeom>
          </p:spPr>
        </p:pic>
        <p:sp>
          <p:nvSpPr>
            <p:cNvPr id="27" name="Text Placeholder 6">
              <a:extLst>
                <a:ext uri="{FF2B5EF4-FFF2-40B4-BE49-F238E27FC236}">
                  <a16:creationId xmlns:a16="http://schemas.microsoft.com/office/drawing/2014/main" id="{0E342A59-ABE1-5244-9D66-451DB037416A}"/>
                </a:ext>
              </a:extLst>
            </p:cNvPr>
            <p:cNvSpPr txBox="1">
              <a:spLocks/>
            </p:cNvSpPr>
            <p:nvPr/>
          </p:nvSpPr>
          <p:spPr>
            <a:xfrm>
              <a:off x="8481497" y="2088965"/>
              <a:ext cx="3367544"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A CNCF-certified, Lightweight Kubernetes distribution. Easy to install, half the memory, all in a binary less than 100MB.</a:t>
              </a:r>
            </a:p>
          </p:txBody>
        </p:sp>
      </p:grpSp>
      <p:grpSp>
        <p:nvGrpSpPr>
          <p:cNvPr id="13" name="Group 12">
            <a:extLst>
              <a:ext uri="{FF2B5EF4-FFF2-40B4-BE49-F238E27FC236}">
                <a16:creationId xmlns:a16="http://schemas.microsoft.com/office/drawing/2014/main" id="{1A5DF55C-48F9-9940-815F-2FE20EB905DA}"/>
              </a:ext>
            </a:extLst>
          </p:cNvPr>
          <p:cNvGrpSpPr/>
          <p:nvPr/>
        </p:nvGrpSpPr>
        <p:grpSpPr>
          <a:xfrm>
            <a:off x="1428088" y="1386552"/>
            <a:ext cx="3285060" cy="1094676"/>
            <a:chOff x="1428088" y="1386552"/>
            <a:chExt cx="3285060" cy="1094676"/>
          </a:xfrm>
        </p:grpSpPr>
        <p:pic>
          <p:nvPicPr>
            <p:cNvPr id="4" name="Picture 3" descr="A drawing of a cartoon character&#10;&#10;Description automatically generated">
              <a:extLst>
                <a:ext uri="{FF2B5EF4-FFF2-40B4-BE49-F238E27FC236}">
                  <a16:creationId xmlns:a16="http://schemas.microsoft.com/office/drawing/2014/main" id="{66FB0F5B-73AA-8443-B939-97DC41CF5363}"/>
                </a:ext>
              </a:extLst>
            </p:cNvPr>
            <p:cNvPicPr>
              <a:picLocks noChangeAspect="1"/>
            </p:cNvPicPr>
            <p:nvPr/>
          </p:nvPicPr>
          <p:blipFill>
            <a:blip r:embed="rId5"/>
            <a:stretch>
              <a:fillRect/>
            </a:stretch>
          </p:blipFill>
          <p:spPr>
            <a:xfrm>
              <a:off x="1428088" y="1386552"/>
              <a:ext cx="3285060" cy="479609"/>
            </a:xfrm>
            <a:prstGeom prst="rect">
              <a:avLst/>
            </a:prstGeom>
          </p:spPr>
        </p:pic>
        <p:sp>
          <p:nvSpPr>
            <p:cNvPr id="35" name="Text Placeholder 6">
              <a:extLst>
                <a:ext uri="{FF2B5EF4-FFF2-40B4-BE49-F238E27FC236}">
                  <a16:creationId xmlns:a16="http://schemas.microsoft.com/office/drawing/2014/main" id="{AA7A605C-EE30-9644-B7C7-2011F5D962B2}"/>
                </a:ext>
              </a:extLst>
            </p:cNvPr>
            <p:cNvSpPr txBox="1">
              <a:spLocks/>
            </p:cNvSpPr>
            <p:nvPr/>
          </p:nvSpPr>
          <p:spPr>
            <a:xfrm>
              <a:off x="1428088" y="2000795"/>
              <a:ext cx="3098658"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Flagship product - world’s most popular Kubernetes Management platform.</a:t>
              </a:r>
            </a:p>
          </p:txBody>
        </p:sp>
      </p:grpSp>
      <p:cxnSp>
        <p:nvCxnSpPr>
          <p:cNvPr id="14" name="Straight Connector 13">
            <a:extLst>
              <a:ext uri="{FF2B5EF4-FFF2-40B4-BE49-F238E27FC236}">
                <a16:creationId xmlns:a16="http://schemas.microsoft.com/office/drawing/2014/main" id="{03D63695-CA16-C247-847F-D35E2851375B}"/>
              </a:ext>
            </a:extLst>
          </p:cNvPr>
          <p:cNvCxnSpPr>
            <a:cxnSpLocks/>
          </p:cNvCxnSpPr>
          <p:nvPr/>
        </p:nvCxnSpPr>
        <p:spPr>
          <a:xfrm flipH="1">
            <a:off x="1034421" y="1227772"/>
            <a:ext cx="1" cy="121343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15DF5FD-E69B-A24D-8F7C-5BB1355D33AE}"/>
              </a:ext>
            </a:extLst>
          </p:cNvPr>
          <p:cNvSpPr txBox="1"/>
          <p:nvPr/>
        </p:nvSpPr>
        <p:spPr>
          <a:xfrm rot="16200000">
            <a:off x="174029" y="1709003"/>
            <a:ext cx="1443790" cy="276999"/>
          </a:xfrm>
          <a:prstGeom prst="rect">
            <a:avLst/>
          </a:prstGeom>
          <a:noFill/>
        </p:spPr>
        <p:txBody>
          <a:bodyPr wrap="square" rtlCol="0">
            <a:spAutoFit/>
          </a:bodyPr>
          <a:lstStyle/>
          <a:p>
            <a:pPr algn="ctr"/>
            <a:r>
              <a:rPr lang="en-US" sz="1200">
                <a:solidFill>
                  <a:schemeClr val="bg2"/>
                </a:solidFill>
              </a:rPr>
              <a:t>PRODUCTS</a:t>
            </a:r>
          </a:p>
        </p:txBody>
      </p:sp>
      <p:grpSp>
        <p:nvGrpSpPr>
          <p:cNvPr id="20" name="Group 19">
            <a:extLst>
              <a:ext uri="{FF2B5EF4-FFF2-40B4-BE49-F238E27FC236}">
                <a16:creationId xmlns:a16="http://schemas.microsoft.com/office/drawing/2014/main" id="{24CE3F95-F49A-2142-A413-31966C775150}"/>
              </a:ext>
            </a:extLst>
          </p:cNvPr>
          <p:cNvGrpSpPr/>
          <p:nvPr/>
        </p:nvGrpSpPr>
        <p:grpSpPr>
          <a:xfrm>
            <a:off x="1428088" y="3088870"/>
            <a:ext cx="3098658" cy="1409731"/>
            <a:chOff x="1428088" y="3088870"/>
            <a:chExt cx="3098658" cy="1409731"/>
          </a:xfrm>
        </p:grpSpPr>
        <p:pic>
          <p:nvPicPr>
            <p:cNvPr id="10" name="Picture 9" descr="A close up of a sign&#10;&#10;Description automatically generated">
              <a:extLst>
                <a:ext uri="{FF2B5EF4-FFF2-40B4-BE49-F238E27FC236}">
                  <a16:creationId xmlns:a16="http://schemas.microsoft.com/office/drawing/2014/main" id="{BCB1BA06-392F-4648-9456-9F492E49556C}"/>
                </a:ext>
              </a:extLst>
            </p:cNvPr>
            <p:cNvPicPr>
              <a:picLocks noChangeAspect="1"/>
            </p:cNvPicPr>
            <p:nvPr/>
          </p:nvPicPr>
          <p:blipFill>
            <a:blip r:embed="rId6"/>
            <a:stretch>
              <a:fillRect/>
            </a:stretch>
          </p:blipFill>
          <p:spPr>
            <a:xfrm>
              <a:off x="1522029" y="3088870"/>
              <a:ext cx="1559917" cy="610317"/>
            </a:xfrm>
            <a:prstGeom prst="rect">
              <a:avLst/>
            </a:prstGeom>
          </p:spPr>
        </p:pic>
        <p:sp>
          <p:nvSpPr>
            <p:cNvPr id="31" name="Text Placeholder 6">
              <a:extLst>
                <a:ext uri="{FF2B5EF4-FFF2-40B4-BE49-F238E27FC236}">
                  <a16:creationId xmlns:a16="http://schemas.microsoft.com/office/drawing/2014/main" id="{7EDA1F7B-DB4A-4C43-BC5C-B63EA89B8C38}"/>
                </a:ext>
              </a:extLst>
            </p:cNvPr>
            <p:cNvSpPr txBox="1">
              <a:spLocks/>
            </p:cNvSpPr>
            <p:nvPr/>
          </p:nvSpPr>
          <p:spPr>
            <a:xfrm>
              <a:off x="1428088" y="3753016"/>
              <a:ext cx="3098658" cy="745585"/>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Makes it faster and easier for DevOps to build, test, deploy, scale and version stateless applications in any K8s cluster.</a:t>
              </a:r>
            </a:p>
          </p:txBody>
        </p:sp>
      </p:grpSp>
      <p:grpSp>
        <p:nvGrpSpPr>
          <p:cNvPr id="21" name="Group 20">
            <a:extLst>
              <a:ext uri="{FF2B5EF4-FFF2-40B4-BE49-F238E27FC236}">
                <a16:creationId xmlns:a16="http://schemas.microsoft.com/office/drawing/2014/main" id="{9080E070-CFAE-F147-A106-1884EDCF6D65}"/>
              </a:ext>
            </a:extLst>
          </p:cNvPr>
          <p:cNvGrpSpPr/>
          <p:nvPr/>
        </p:nvGrpSpPr>
        <p:grpSpPr>
          <a:xfrm>
            <a:off x="5297003" y="3093971"/>
            <a:ext cx="3052517" cy="1253288"/>
            <a:chOff x="5297003" y="3093971"/>
            <a:chExt cx="3052517" cy="1253288"/>
          </a:xfrm>
        </p:grpSpPr>
        <p:pic>
          <p:nvPicPr>
            <p:cNvPr id="12" name="Picture 11" descr="A close up of a sign&#10;&#10;Description automatically generated">
              <a:extLst>
                <a:ext uri="{FF2B5EF4-FFF2-40B4-BE49-F238E27FC236}">
                  <a16:creationId xmlns:a16="http://schemas.microsoft.com/office/drawing/2014/main" id="{F42B4258-8C74-1C47-9DF2-453DE6D99ECE}"/>
                </a:ext>
              </a:extLst>
            </p:cNvPr>
            <p:cNvPicPr>
              <a:picLocks noChangeAspect="1"/>
            </p:cNvPicPr>
            <p:nvPr/>
          </p:nvPicPr>
          <p:blipFill>
            <a:blip r:embed="rId7"/>
            <a:stretch>
              <a:fillRect/>
            </a:stretch>
          </p:blipFill>
          <p:spPr>
            <a:xfrm>
              <a:off x="5359464" y="3093971"/>
              <a:ext cx="1761083" cy="582838"/>
            </a:xfrm>
            <a:prstGeom prst="rect">
              <a:avLst/>
            </a:prstGeom>
          </p:spPr>
        </p:pic>
        <p:sp>
          <p:nvSpPr>
            <p:cNvPr id="28" name="Text Placeholder 6">
              <a:extLst>
                <a:ext uri="{FF2B5EF4-FFF2-40B4-BE49-F238E27FC236}">
                  <a16:creationId xmlns:a16="http://schemas.microsoft.com/office/drawing/2014/main" id="{C740DFB8-40C4-5440-8D3E-F4E3DCF78313}"/>
                </a:ext>
              </a:extLst>
            </p:cNvPr>
            <p:cNvSpPr txBox="1">
              <a:spLocks/>
            </p:cNvSpPr>
            <p:nvPr/>
          </p:nvSpPr>
          <p:spPr>
            <a:xfrm>
              <a:off x="5297003" y="3866826"/>
              <a:ext cx="3052517"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dirty="0">
                  <a:solidFill>
                    <a:schemeClr val="tx1">
                      <a:lumMod val="60000"/>
                      <a:lumOff val="40000"/>
                    </a:schemeClr>
                  </a:solidFill>
                  <a:latin typeface="+mn-lt"/>
                  <a:ea typeface="Arial" charset="0"/>
                  <a:cs typeface="Arial" charset="0"/>
                </a:rPr>
                <a:t>Purpose-built to simplify Kubernetes operations in low-resource computing environments.</a:t>
              </a:r>
            </a:p>
          </p:txBody>
        </p:sp>
      </p:grpSp>
      <p:grpSp>
        <p:nvGrpSpPr>
          <p:cNvPr id="26" name="Group 25">
            <a:extLst>
              <a:ext uri="{FF2B5EF4-FFF2-40B4-BE49-F238E27FC236}">
                <a16:creationId xmlns:a16="http://schemas.microsoft.com/office/drawing/2014/main" id="{A350212A-E2E2-C34A-942E-23259218C808}"/>
              </a:ext>
            </a:extLst>
          </p:cNvPr>
          <p:cNvGrpSpPr/>
          <p:nvPr/>
        </p:nvGrpSpPr>
        <p:grpSpPr>
          <a:xfrm>
            <a:off x="5320074" y="4787591"/>
            <a:ext cx="3367544" cy="1097484"/>
            <a:chOff x="5320074" y="4787591"/>
            <a:chExt cx="3367544" cy="1097484"/>
          </a:xfrm>
        </p:grpSpPr>
        <p:pic>
          <p:nvPicPr>
            <p:cNvPr id="24" name="Picture 23" descr="A picture containing light, traffic, lit, front&#10;&#10;Description automatically generated">
              <a:extLst>
                <a:ext uri="{FF2B5EF4-FFF2-40B4-BE49-F238E27FC236}">
                  <a16:creationId xmlns:a16="http://schemas.microsoft.com/office/drawing/2014/main" id="{57A8D8C5-093B-5F49-932F-9978AB6827FE}"/>
                </a:ext>
              </a:extLst>
            </p:cNvPr>
            <p:cNvPicPr>
              <a:picLocks noChangeAspect="1"/>
            </p:cNvPicPr>
            <p:nvPr/>
          </p:nvPicPr>
          <p:blipFill>
            <a:blip r:embed="rId8"/>
            <a:stretch>
              <a:fillRect/>
            </a:stretch>
          </p:blipFill>
          <p:spPr>
            <a:xfrm>
              <a:off x="5404388" y="4787591"/>
              <a:ext cx="3198916" cy="574563"/>
            </a:xfrm>
            <a:prstGeom prst="rect">
              <a:avLst/>
            </a:prstGeom>
          </p:spPr>
        </p:pic>
        <p:sp>
          <p:nvSpPr>
            <p:cNvPr id="30" name="Text Placeholder 6">
              <a:extLst>
                <a:ext uri="{FF2B5EF4-FFF2-40B4-BE49-F238E27FC236}">
                  <a16:creationId xmlns:a16="http://schemas.microsoft.com/office/drawing/2014/main" id="{D5036C00-CE0B-1046-9CDD-D9B8550A0D21}"/>
                </a:ext>
              </a:extLst>
            </p:cNvPr>
            <p:cNvSpPr txBox="1">
              <a:spLocks/>
            </p:cNvSpPr>
            <p:nvPr/>
          </p:nvSpPr>
          <p:spPr>
            <a:xfrm>
              <a:off x="5320074" y="5404642"/>
              <a:ext cx="3367544"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Built to connect overlay networks of different Kubernetes clusters.</a:t>
              </a:r>
            </a:p>
          </p:txBody>
        </p:sp>
      </p:grpSp>
      <p:grpSp>
        <p:nvGrpSpPr>
          <p:cNvPr id="25" name="Group 24">
            <a:extLst>
              <a:ext uri="{FF2B5EF4-FFF2-40B4-BE49-F238E27FC236}">
                <a16:creationId xmlns:a16="http://schemas.microsoft.com/office/drawing/2014/main" id="{96B6E764-6ED8-D74A-911C-F6B0B85F1E4F}"/>
              </a:ext>
            </a:extLst>
          </p:cNvPr>
          <p:cNvGrpSpPr/>
          <p:nvPr/>
        </p:nvGrpSpPr>
        <p:grpSpPr>
          <a:xfrm>
            <a:off x="1429164" y="4787557"/>
            <a:ext cx="3367544" cy="1097518"/>
            <a:chOff x="1429164" y="4787557"/>
            <a:chExt cx="3367544" cy="1097518"/>
          </a:xfrm>
        </p:grpSpPr>
        <p:pic>
          <p:nvPicPr>
            <p:cNvPr id="22" name="Picture 21" descr="A picture containing drawing, food&#10;&#10;Description automatically generated">
              <a:extLst>
                <a:ext uri="{FF2B5EF4-FFF2-40B4-BE49-F238E27FC236}">
                  <a16:creationId xmlns:a16="http://schemas.microsoft.com/office/drawing/2014/main" id="{3028FBAF-040A-0E46-81D5-F8A4A179396B}"/>
                </a:ext>
              </a:extLst>
            </p:cNvPr>
            <p:cNvPicPr>
              <a:picLocks noChangeAspect="1"/>
            </p:cNvPicPr>
            <p:nvPr/>
          </p:nvPicPr>
          <p:blipFill>
            <a:blip r:embed="rId9"/>
            <a:stretch>
              <a:fillRect/>
            </a:stretch>
          </p:blipFill>
          <p:spPr>
            <a:xfrm>
              <a:off x="1522029" y="4787557"/>
              <a:ext cx="2779807" cy="574597"/>
            </a:xfrm>
            <a:prstGeom prst="rect">
              <a:avLst/>
            </a:prstGeom>
          </p:spPr>
        </p:pic>
        <p:sp>
          <p:nvSpPr>
            <p:cNvPr id="29" name="Text Placeholder 6">
              <a:extLst>
                <a:ext uri="{FF2B5EF4-FFF2-40B4-BE49-F238E27FC236}">
                  <a16:creationId xmlns:a16="http://schemas.microsoft.com/office/drawing/2014/main" id="{318ED89B-4711-0D4D-B95C-C60F611ADC86}"/>
                </a:ext>
              </a:extLst>
            </p:cNvPr>
            <p:cNvSpPr txBox="1">
              <a:spLocks/>
            </p:cNvSpPr>
            <p:nvPr/>
          </p:nvSpPr>
          <p:spPr>
            <a:xfrm>
              <a:off x="1429164" y="5404642"/>
              <a:ext cx="3367544"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Open source project for microservices-based distributed block storage.</a:t>
              </a:r>
            </a:p>
          </p:txBody>
        </p:sp>
      </p:grpSp>
      <p:cxnSp>
        <p:nvCxnSpPr>
          <p:cNvPr id="40" name="Straight Connector 39">
            <a:extLst>
              <a:ext uri="{FF2B5EF4-FFF2-40B4-BE49-F238E27FC236}">
                <a16:creationId xmlns:a16="http://schemas.microsoft.com/office/drawing/2014/main" id="{304C6385-D13C-DA42-AD09-E1AF243167EF}"/>
              </a:ext>
            </a:extLst>
          </p:cNvPr>
          <p:cNvCxnSpPr>
            <a:cxnSpLocks/>
          </p:cNvCxnSpPr>
          <p:nvPr/>
        </p:nvCxnSpPr>
        <p:spPr>
          <a:xfrm>
            <a:off x="1034422" y="3069876"/>
            <a:ext cx="0" cy="297903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467D9955-8D66-F54D-A63E-3ECC170E657A}"/>
              </a:ext>
            </a:extLst>
          </p:cNvPr>
          <p:cNvSpPr txBox="1"/>
          <p:nvPr/>
        </p:nvSpPr>
        <p:spPr>
          <a:xfrm rot="16200000">
            <a:off x="-593595" y="4420894"/>
            <a:ext cx="2979038" cy="276999"/>
          </a:xfrm>
          <a:prstGeom prst="rect">
            <a:avLst/>
          </a:prstGeom>
          <a:noFill/>
        </p:spPr>
        <p:txBody>
          <a:bodyPr wrap="square" rtlCol="0">
            <a:spAutoFit/>
          </a:bodyPr>
          <a:lstStyle/>
          <a:p>
            <a:pPr algn="ctr"/>
            <a:r>
              <a:rPr lang="en-US" sz="1200">
                <a:solidFill>
                  <a:schemeClr val="bg2"/>
                </a:solidFill>
              </a:rPr>
              <a:t>OPEN SOURCE PROJECTS</a:t>
            </a:r>
          </a:p>
        </p:txBody>
      </p:sp>
      <p:grpSp>
        <p:nvGrpSpPr>
          <p:cNvPr id="23" name="Group 22">
            <a:extLst>
              <a:ext uri="{FF2B5EF4-FFF2-40B4-BE49-F238E27FC236}">
                <a16:creationId xmlns:a16="http://schemas.microsoft.com/office/drawing/2014/main" id="{86488CA6-4D1A-6F4C-B6A9-28DAE8F71A14}"/>
              </a:ext>
            </a:extLst>
          </p:cNvPr>
          <p:cNvGrpSpPr/>
          <p:nvPr/>
        </p:nvGrpSpPr>
        <p:grpSpPr>
          <a:xfrm>
            <a:off x="8481497" y="3088870"/>
            <a:ext cx="3052517" cy="1258389"/>
            <a:chOff x="8481497" y="3088870"/>
            <a:chExt cx="3052517" cy="1258389"/>
          </a:xfrm>
        </p:grpSpPr>
        <p:sp>
          <p:nvSpPr>
            <p:cNvPr id="32" name="Text Placeholder 6">
              <a:extLst>
                <a:ext uri="{FF2B5EF4-FFF2-40B4-BE49-F238E27FC236}">
                  <a16:creationId xmlns:a16="http://schemas.microsoft.com/office/drawing/2014/main" id="{0331CA92-098E-814C-81E4-20AB7E4A0E58}"/>
                </a:ext>
              </a:extLst>
            </p:cNvPr>
            <p:cNvSpPr txBox="1">
              <a:spLocks/>
            </p:cNvSpPr>
            <p:nvPr/>
          </p:nvSpPr>
          <p:spPr>
            <a:xfrm>
              <a:off x="8481497" y="3866826"/>
              <a:ext cx="3052517" cy="480433"/>
            </a:xfrm>
            <a:prstGeom prst="rect">
              <a:avLst/>
            </a:prstGeom>
          </p:spPr>
          <p:txBody>
            <a:bodyPr anchor="ct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Futura Medium"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Futura Medium"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Futura Medium"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Futura Medium"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buNone/>
              </a:pPr>
              <a:r>
                <a:rPr lang="en-US" sz="1200">
                  <a:solidFill>
                    <a:schemeClr val="tx1">
                      <a:lumMod val="60000"/>
                      <a:lumOff val="40000"/>
                    </a:schemeClr>
                  </a:solidFill>
                  <a:latin typeface="+mn-lt"/>
                  <a:ea typeface="Arial" charset="0"/>
                  <a:cs typeface="Arial" charset="0"/>
                </a:rPr>
                <a:t>Fleet addresses the challenges of managing thousands to millions of clusters at the network edge.</a:t>
              </a:r>
            </a:p>
          </p:txBody>
        </p:sp>
        <p:pic>
          <p:nvPicPr>
            <p:cNvPr id="7" name="Picture 6" descr="A close up of a sign&#10;&#10;Description automatically generated">
              <a:extLst>
                <a:ext uri="{FF2B5EF4-FFF2-40B4-BE49-F238E27FC236}">
                  <a16:creationId xmlns:a16="http://schemas.microsoft.com/office/drawing/2014/main" id="{FBBEC1A3-5A3A-F848-B38F-D6BE07972E45}"/>
                </a:ext>
              </a:extLst>
            </p:cNvPr>
            <p:cNvPicPr>
              <a:picLocks noChangeAspect="1"/>
            </p:cNvPicPr>
            <p:nvPr/>
          </p:nvPicPr>
          <p:blipFill>
            <a:blip r:embed="rId10"/>
            <a:stretch>
              <a:fillRect/>
            </a:stretch>
          </p:blipFill>
          <p:spPr>
            <a:xfrm>
              <a:off x="8557090" y="3088870"/>
              <a:ext cx="1888690" cy="582838"/>
            </a:xfrm>
            <a:prstGeom prst="rect">
              <a:avLst/>
            </a:prstGeom>
          </p:spPr>
        </p:pic>
      </p:grpSp>
    </p:spTree>
    <p:extLst>
      <p:ext uri="{BB962C8B-B14F-4D97-AF65-F5344CB8AC3E}">
        <p14:creationId xmlns:p14="http://schemas.microsoft.com/office/powerpoint/2010/main" val="1359002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35DF7CD-448F-8F4A-B99E-E9B17119A6D4}"/>
              </a:ext>
            </a:extLst>
          </p:cNvPr>
          <p:cNvPicPr>
            <a:picLocks noChangeAspect="1"/>
          </p:cNvPicPr>
          <p:nvPr/>
        </p:nvPicPr>
        <p:blipFill>
          <a:blip r:embed="rId3"/>
          <a:srcRect/>
          <a:stretch/>
        </p:blipFill>
        <p:spPr>
          <a:xfrm>
            <a:off x="1379171" y="1727989"/>
            <a:ext cx="2160000" cy="2160000"/>
          </a:xfrm>
          <a:prstGeom prst="ellipse">
            <a:avLst/>
          </a:prstGeom>
        </p:spPr>
      </p:pic>
      <p:sp>
        <p:nvSpPr>
          <p:cNvPr id="5" name="TextBox 4">
            <a:extLst>
              <a:ext uri="{FF2B5EF4-FFF2-40B4-BE49-F238E27FC236}">
                <a16:creationId xmlns:a16="http://schemas.microsoft.com/office/drawing/2014/main" id="{35FBE11A-2B6A-6148-8D7D-EE22FE880C40}"/>
              </a:ext>
            </a:extLst>
          </p:cNvPr>
          <p:cNvSpPr txBox="1"/>
          <p:nvPr/>
        </p:nvSpPr>
        <p:spPr>
          <a:xfrm>
            <a:off x="485889" y="4130143"/>
            <a:ext cx="3946564" cy="1015663"/>
          </a:xfrm>
          <a:prstGeom prst="rect">
            <a:avLst/>
          </a:prstGeom>
          <a:noFill/>
        </p:spPr>
        <p:txBody>
          <a:bodyPr wrap="square" rtlCol="0">
            <a:spAutoFit/>
          </a:bodyPr>
          <a:lstStyle/>
          <a:p>
            <a:pPr algn="ctr"/>
            <a:r>
              <a:rPr lang="en-US" sz="2400" b="1" dirty="0">
                <a:solidFill>
                  <a:schemeClr val="bg1"/>
                </a:solidFill>
              </a:rPr>
              <a:t>Connie Lin</a:t>
            </a:r>
          </a:p>
          <a:p>
            <a:pPr algn="ctr"/>
            <a:r>
              <a:rPr lang="en-US" i="1" dirty="0">
                <a:solidFill>
                  <a:schemeClr val="bg1"/>
                </a:solidFill>
              </a:rPr>
              <a:t>Global Events Manager</a:t>
            </a:r>
          </a:p>
          <a:p>
            <a:pPr algn="ctr"/>
            <a:r>
              <a:rPr lang="en-US" dirty="0">
                <a:solidFill>
                  <a:schemeClr val="bg1"/>
                </a:solidFill>
              </a:rPr>
              <a:t>SUSE</a:t>
            </a:r>
          </a:p>
        </p:txBody>
      </p:sp>
      <p:sp>
        <p:nvSpPr>
          <p:cNvPr id="6" name="TextBox 5">
            <a:extLst>
              <a:ext uri="{FF2B5EF4-FFF2-40B4-BE49-F238E27FC236}">
                <a16:creationId xmlns:a16="http://schemas.microsoft.com/office/drawing/2014/main" id="{12A087EB-602C-E249-A136-62B3F8A20906}"/>
              </a:ext>
            </a:extLst>
          </p:cNvPr>
          <p:cNvSpPr txBox="1"/>
          <p:nvPr/>
        </p:nvSpPr>
        <p:spPr>
          <a:xfrm>
            <a:off x="4182233" y="4130143"/>
            <a:ext cx="3827532" cy="1015663"/>
          </a:xfrm>
          <a:prstGeom prst="rect">
            <a:avLst/>
          </a:prstGeom>
          <a:noFill/>
        </p:spPr>
        <p:txBody>
          <a:bodyPr wrap="square" rtlCol="0">
            <a:spAutoFit/>
          </a:bodyPr>
          <a:lstStyle/>
          <a:p>
            <a:pPr algn="ctr"/>
            <a:r>
              <a:rPr lang="en-US" sz="2400" b="1" dirty="0">
                <a:solidFill>
                  <a:schemeClr val="bg1"/>
                </a:solidFill>
              </a:rPr>
              <a:t>Matt Mattox</a:t>
            </a:r>
          </a:p>
          <a:p>
            <a:pPr algn="ctr"/>
            <a:r>
              <a:rPr lang="en-US" i="1" dirty="0">
                <a:solidFill>
                  <a:schemeClr val="bg1"/>
                </a:solidFill>
              </a:rPr>
              <a:t>Principal Support Engineer</a:t>
            </a:r>
          </a:p>
          <a:p>
            <a:pPr algn="ctr"/>
            <a:r>
              <a:rPr lang="en-US" dirty="0">
                <a:solidFill>
                  <a:schemeClr val="bg1"/>
                </a:solidFill>
              </a:rPr>
              <a:t>SUSE</a:t>
            </a:r>
          </a:p>
        </p:txBody>
      </p:sp>
      <p:sp>
        <p:nvSpPr>
          <p:cNvPr id="2" name="Rectangle 1">
            <a:extLst>
              <a:ext uri="{FF2B5EF4-FFF2-40B4-BE49-F238E27FC236}">
                <a16:creationId xmlns:a16="http://schemas.microsoft.com/office/drawing/2014/main" id="{1381A41A-EA5F-4B54-8C21-4D8784876552}"/>
              </a:ext>
            </a:extLst>
          </p:cNvPr>
          <p:cNvSpPr/>
          <p:nvPr/>
        </p:nvSpPr>
        <p:spPr>
          <a:xfrm>
            <a:off x="2046240" y="1145642"/>
            <a:ext cx="825867" cy="369332"/>
          </a:xfrm>
          <a:prstGeom prst="rect">
            <a:avLst/>
          </a:prstGeom>
        </p:spPr>
        <p:txBody>
          <a:bodyPr wrap="none">
            <a:spAutoFit/>
          </a:bodyPr>
          <a:lstStyle/>
          <a:p>
            <a:pPr algn="ctr"/>
            <a:r>
              <a:rPr lang="en-US" b="1">
                <a:solidFill>
                  <a:schemeClr val="bg1"/>
                </a:solidFill>
              </a:rPr>
              <a:t>HOST</a:t>
            </a:r>
            <a:endParaRPr lang="en-US"/>
          </a:p>
        </p:txBody>
      </p:sp>
      <p:sp>
        <p:nvSpPr>
          <p:cNvPr id="10" name="Rectangle 9">
            <a:extLst>
              <a:ext uri="{FF2B5EF4-FFF2-40B4-BE49-F238E27FC236}">
                <a16:creationId xmlns:a16="http://schemas.microsoft.com/office/drawing/2014/main" id="{E3173FDC-D58E-463B-B5BE-266AD47BB64B}"/>
              </a:ext>
            </a:extLst>
          </p:cNvPr>
          <p:cNvSpPr/>
          <p:nvPr/>
        </p:nvSpPr>
        <p:spPr>
          <a:xfrm>
            <a:off x="5445821" y="1145642"/>
            <a:ext cx="1300357" cy="369332"/>
          </a:xfrm>
          <a:prstGeom prst="rect">
            <a:avLst/>
          </a:prstGeom>
        </p:spPr>
        <p:txBody>
          <a:bodyPr wrap="none">
            <a:spAutoFit/>
          </a:bodyPr>
          <a:lstStyle/>
          <a:p>
            <a:pPr algn="ctr"/>
            <a:r>
              <a:rPr lang="en-US" b="1" dirty="0">
                <a:solidFill>
                  <a:schemeClr val="bg1"/>
                </a:solidFill>
              </a:rPr>
              <a:t>SPEAKER</a:t>
            </a:r>
            <a:endParaRPr lang="en-US" dirty="0"/>
          </a:p>
        </p:txBody>
      </p:sp>
      <p:pic>
        <p:nvPicPr>
          <p:cNvPr id="4" name="Picture 3">
            <a:extLst>
              <a:ext uri="{FF2B5EF4-FFF2-40B4-BE49-F238E27FC236}">
                <a16:creationId xmlns:a16="http://schemas.microsoft.com/office/drawing/2014/main" id="{2034AB7C-E3C2-48B1-B4D8-7C9E7C24EB43}"/>
              </a:ext>
            </a:extLst>
          </p:cNvPr>
          <p:cNvPicPr>
            <a:picLocks noChangeAspect="1"/>
          </p:cNvPicPr>
          <p:nvPr/>
        </p:nvPicPr>
        <p:blipFill>
          <a:blip r:embed="rId4"/>
          <a:srcRect/>
          <a:stretch/>
        </p:blipFill>
        <p:spPr>
          <a:xfrm>
            <a:off x="5050261" y="1796511"/>
            <a:ext cx="2091478" cy="2091478"/>
          </a:xfrm>
          <a:prstGeom prst="ellipse">
            <a:avLst/>
          </a:prstGeom>
        </p:spPr>
      </p:pic>
      <p:pic>
        <p:nvPicPr>
          <p:cNvPr id="8" name="Picture 7">
            <a:extLst>
              <a:ext uri="{FF2B5EF4-FFF2-40B4-BE49-F238E27FC236}">
                <a16:creationId xmlns:a16="http://schemas.microsoft.com/office/drawing/2014/main" id="{EAB682F6-4109-461D-8D60-4F6E07D9A18F}"/>
              </a:ext>
            </a:extLst>
          </p:cNvPr>
          <p:cNvPicPr>
            <a:picLocks noChangeAspect="1"/>
          </p:cNvPicPr>
          <p:nvPr/>
        </p:nvPicPr>
        <p:blipFill>
          <a:blip r:embed="rId5"/>
          <a:srcRect/>
          <a:stretch/>
        </p:blipFill>
        <p:spPr>
          <a:xfrm>
            <a:off x="8481828" y="1732747"/>
            <a:ext cx="2160000" cy="2150484"/>
          </a:xfrm>
          <a:prstGeom prst="ellipse">
            <a:avLst/>
          </a:prstGeom>
        </p:spPr>
      </p:pic>
      <p:sp>
        <p:nvSpPr>
          <p:cNvPr id="9" name="TextBox 8">
            <a:extLst>
              <a:ext uri="{FF2B5EF4-FFF2-40B4-BE49-F238E27FC236}">
                <a16:creationId xmlns:a16="http://schemas.microsoft.com/office/drawing/2014/main" id="{84EC3998-ECC3-4D33-9A13-E9E7A6B0D7A3}"/>
              </a:ext>
            </a:extLst>
          </p:cNvPr>
          <p:cNvSpPr txBox="1"/>
          <p:nvPr/>
        </p:nvSpPr>
        <p:spPr>
          <a:xfrm>
            <a:off x="7588546" y="4130143"/>
            <a:ext cx="3946564" cy="1015663"/>
          </a:xfrm>
          <a:prstGeom prst="rect">
            <a:avLst/>
          </a:prstGeom>
          <a:noFill/>
        </p:spPr>
        <p:txBody>
          <a:bodyPr wrap="square" lIns="91440" tIns="45720" rIns="91440" bIns="45720" rtlCol="0" anchor="t">
            <a:spAutoFit/>
          </a:bodyPr>
          <a:lstStyle/>
          <a:p>
            <a:pPr algn="ctr"/>
            <a:r>
              <a:rPr lang="en-US" sz="2400" b="1" dirty="0">
                <a:solidFill>
                  <a:schemeClr val="bg1"/>
                </a:solidFill>
                <a:ea typeface="+mn-lt"/>
                <a:cs typeface="+mn-lt"/>
              </a:rPr>
              <a:t>Lucas Ramage</a:t>
            </a:r>
            <a:endParaRPr lang="en-US" dirty="0">
              <a:solidFill>
                <a:schemeClr val="bg1"/>
              </a:solidFill>
            </a:endParaRPr>
          </a:p>
          <a:p>
            <a:pPr algn="ctr"/>
            <a:r>
              <a:rPr lang="en-US" i="1" dirty="0">
                <a:solidFill>
                  <a:schemeClr val="bg1"/>
                </a:solidFill>
                <a:cs typeface="Arial"/>
              </a:rPr>
              <a:t>Support Engineer</a:t>
            </a:r>
          </a:p>
          <a:p>
            <a:pPr algn="ctr"/>
            <a:r>
              <a:rPr lang="en-US" dirty="0">
                <a:solidFill>
                  <a:schemeClr val="bg1"/>
                </a:solidFill>
              </a:rPr>
              <a:t>SUSE</a:t>
            </a:r>
          </a:p>
        </p:txBody>
      </p:sp>
      <p:sp>
        <p:nvSpPr>
          <p:cNvPr id="11" name="Rectangle 10">
            <a:extLst>
              <a:ext uri="{FF2B5EF4-FFF2-40B4-BE49-F238E27FC236}">
                <a16:creationId xmlns:a16="http://schemas.microsoft.com/office/drawing/2014/main" id="{AB831242-97CC-46A6-8675-446EED6311CE}"/>
              </a:ext>
            </a:extLst>
          </p:cNvPr>
          <p:cNvSpPr/>
          <p:nvPr/>
        </p:nvSpPr>
        <p:spPr>
          <a:xfrm>
            <a:off x="9213017" y="1145642"/>
            <a:ext cx="697627" cy="369332"/>
          </a:xfrm>
          <a:prstGeom prst="rect">
            <a:avLst/>
          </a:prstGeom>
        </p:spPr>
        <p:txBody>
          <a:bodyPr wrap="none">
            <a:spAutoFit/>
          </a:bodyPr>
          <a:lstStyle/>
          <a:p>
            <a:pPr algn="ctr"/>
            <a:r>
              <a:rPr lang="en-US" b="1" dirty="0">
                <a:solidFill>
                  <a:schemeClr val="bg1"/>
                </a:solidFill>
              </a:rPr>
              <a:t>Q&amp;A</a:t>
            </a:r>
            <a:endParaRPr lang="en-US" dirty="0"/>
          </a:p>
        </p:txBody>
      </p:sp>
    </p:spTree>
    <p:extLst>
      <p:ext uri="{BB962C8B-B14F-4D97-AF65-F5344CB8AC3E}">
        <p14:creationId xmlns:p14="http://schemas.microsoft.com/office/powerpoint/2010/main" val="1629917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r>
              <a:rPr lang="en-US"/>
              <a:t>Upcoming Events</a:t>
            </a:r>
          </a:p>
        </p:txBody>
      </p:sp>
      <p:sp>
        <p:nvSpPr>
          <p:cNvPr id="25" name="TextBox 24">
            <a:extLst>
              <a:ext uri="{FF2B5EF4-FFF2-40B4-BE49-F238E27FC236}">
                <a16:creationId xmlns:a16="http://schemas.microsoft.com/office/drawing/2014/main" id="{9F7B6B49-47B8-B541-861F-5E1C6646362C}"/>
              </a:ext>
            </a:extLst>
          </p:cNvPr>
          <p:cNvSpPr txBox="1"/>
          <p:nvPr/>
        </p:nvSpPr>
        <p:spPr>
          <a:xfrm>
            <a:off x="612407" y="1531036"/>
            <a:ext cx="4809046" cy="1323439"/>
          </a:xfrm>
          <a:prstGeom prst="rect">
            <a:avLst/>
          </a:prstGeom>
          <a:noFill/>
        </p:spPr>
        <p:txBody>
          <a:bodyPr wrap="square" rtlCol="0">
            <a:spAutoFit/>
          </a:bodyPr>
          <a:lstStyle/>
          <a:p>
            <a:r>
              <a:rPr lang="en-US" sz="2000" b="1"/>
              <a:t>SUSECON Digital 21</a:t>
            </a:r>
            <a:endParaRPr lang="en-US" sz="2000" b="1" dirty="0"/>
          </a:p>
          <a:p>
            <a:r>
              <a:rPr lang="en-US" sz="2000" i="1" dirty="0"/>
              <a:t>May 18 – 20</a:t>
            </a:r>
          </a:p>
          <a:p>
            <a:endParaRPr lang="en-US" sz="2000" i="1" dirty="0"/>
          </a:p>
          <a:p>
            <a:r>
              <a:rPr lang="en-US" sz="2000" b="1" dirty="0">
                <a:hlinkClick r:id="rId2"/>
              </a:rPr>
              <a:t>https://susecon.com</a:t>
            </a:r>
            <a:r>
              <a:rPr lang="en-US" sz="2000" b="1" dirty="0"/>
              <a:t> </a:t>
            </a:r>
          </a:p>
        </p:txBody>
      </p:sp>
      <p:sp>
        <p:nvSpPr>
          <p:cNvPr id="7" name="TextBox 6">
            <a:extLst>
              <a:ext uri="{FF2B5EF4-FFF2-40B4-BE49-F238E27FC236}">
                <a16:creationId xmlns:a16="http://schemas.microsoft.com/office/drawing/2014/main" id="{65480472-3838-4D82-980B-F7C88EBE1397}"/>
              </a:ext>
            </a:extLst>
          </p:cNvPr>
          <p:cNvSpPr txBox="1"/>
          <p:nvPr/>
        </p:nvSpPr>
        <p:spPr>
          <a:xfrm>
            <a:off x="4620484" y="528122"/>
            <a:ext cx="7031046" cy="369332"/>
          </a:xfrm>
          <a:prstGeom prst="rect">
            <a:avLst/>
          </a:prstGeom>
          <a:noFill/>
        </p:spPr>
        <p:txBody>
          <a:bodyPr wrap="square" rtlCol="0">
            <a:spAutoFit/>
          </a:bodyPr>
          <a:lstStyle/>
          <a:p>
            <a:r>
              <a:rPr lang="en-US" i="1">
                <a:solidFill>
                  <a:srgbClr val="FF0000"/>
                </a:solidFill>
              </a:rPr>
              <a:t>Find all upcoming classes &amp; events at </a:t>
            </a:r>
            <a:r>
              <a:rPr lang="en-US" i="1">
                <a:hlinkClick r:id="rId3"/>
              </a:rPr>
              <a:t>rancher.com/events</a:t>
            </a:r>
            <a:endParaRPr lang="en-US" i="1"/>
          </a:p>
        </p:txBody>
      </p:sp>
      <p:pic>
        <p:nvPicPr>
          <p:cNvPr id="6" name="Picture 5">
            <a:hlinkClick r:id="rId4"/>
            <a:extLst>
              <a:ext uri="{FF2B5EF4-FFF2-40B4-BE49-F238E27FC236}">
                <a16:creationId xmlns:a16="http://schemas.microsoft.com/office/drawing/2014/main" id="{2B886FF8-5BBA-4A7A-B7FD-1898D359DA2B}"/>
              </a:ext>
            </a:extLst>
          </p:cNvPr>
          <p:cNvPicPr>
            <a:picLocks noChangeAspect="1"/>
          </p:cNvPicPr>
          <p:nvPr/>
        </p:nvPicPr>
        <p:blipFill>
          <a:blip r:embed="rId5"/>
          <a:srcRect/>
          <a:stretch/>
        </p:blipFill>
        <p:spPr>
          <a:xfrm>
            <a:off x="6650771" y="3429000"/>
            <a:ext cx="4008077" cy="2004038"/>
          </a:xfrm>
          <a:prstGeom prst="rect">
            <a:avLst/>
          </a:prstGeom>
          <a:ln>
            <a:noFill/>
          </a:ln>
          <a:effectLst>
            <a:outerShdw blurRad="292100" dist="139700" dir="2700000" algn="ctr" rotWithShape="0">
              <a:schemeClr val="tx1">
                <a:alpha val="70000"/>
              </a:schemeClr>
            </a:outerShdw>
          </a:effectLst>
        </p:spPr>
      </p:pic>
      <p:sp>
        <p:nvSpPr>
          <p:cNvPr id="8" name="TextBox 7">
            <a:extLst>
              <a:ext uri="{FF2B5EF4-FFF2-40B4-BE49-F238E27FC236}">
                <a16:creationId xmlns:a16="http://schemas.microsoft.com/office/drawing/2014/main" id="{ECC08DD3-9C7D-43E7-8513-D0A68E90CBB8}"/>
              </a:ext>
            </a:extLst>
          </p:cNvPr>
          <p:cNvSpPr txBox="1"/>
          <p:nvPr/>
        </p:nvSpPr>
        <p:spPr>
          <a:xfrm>
            <a:off x="6650771" y="1531036"/>
            <a:ext cx="4809046" cy="1631216"/>
          </a:xfrm>
          <a:prstGeom prst="rect">
            <a:avLst/>
          </a:prstGeom>
          <a:noFill/>
        </p:spPr>
        <p:txBody>
          <a:bodyPr wrap="square" rtlCol="0">
            <a:spAutoFit/>
          </a:bodyPr>
          <a:lstStyle/>
          <a:p>
            <a:r>
              <a:rPr lang="en-US" sz="2000" b="1" dirty="0"/>
              <a:t>Kubernetes Master Class</a:t>
            </a:r>
          </a:p>
          <a:p>
            <a:r>
              <a:rPr lang="en-US" sz="2000" i="1" dirty="0"/>
              <a:t>Tuesday June 1 @ 2pm ET</a:t>
            </a:r>
          </a:p>
          <a:p>
            <a:endParaRPr lang="en-US" sz="2000" i="1" dirty="0"/>
          </a:p>
          <a:p>
            <a:r>
              <a:rPr lang="en-US" sz="2000" b="1" dirty="0">
                <a:hlinkClick r:id="rId4"/>
              </a:rPr>
              <a:t>Installing RKE2 on an Air-gapped Network</a:t>
            </a:r>
            <a:endParaRPr lang="en-US" sz="2000" b="1" dirty="0"/>
          </a:p>
        </p:txBody>
      </p:sp>
      <p:pic>
        <p:nvPicPr>
          <p:cNvPr id="10" name="Picture 9">
            <a:hlinkClick r:id="rId2"/>
            <a:extLst>
              <a:ext uri="{FF2B5EF4-FFF2-40B4-BE49-F238E27FC236}">
                <a16:creationId xmlns:a16="http://schemas.microsoft.com/office/drawing/2014/main" id="{A992FD61-B0A0-4D43-A75C-CE32175BD03C}"/>
              </a:ext>
            </a:extLst>
          </p:cNvPr>
          <p:cNvPicPr>
            <a:picLocks noChangeAspect="1"/>
          </p:cNvPicPr>
          <p:nvPr/>
        </p:nvPicPr>
        <p:blipFill rotWithShape="1">
          <a:blip r:embed="rId6"/>
          <a:srcRect b="11963"/>
          <a:stretch/>
        </p:blipFill>
        <p:spPr>
          <a:xfrm>
            <a:off x="612407" y="3429000"/>
            <a:ext cx="4046829" cy="2004038"/>
          </a:xfrm>
          <a:prstGeom prst="rect">
            <a:avLst/>
          </a:prstGeom>
          <a:ln>
            <a:noFill/>
          </a:ln>
          <a:effectLst>
            <a:outerShdw blurRad="292100" dist="139700" dir="2700000" algn="ctr" rotWithShape="0">
              <a:schemeClr val="tx1">
                <a:alpha val="70000"/>
              </a:schemeClr>
            </a:outerShdw>
          </a:effectLst>
        </p:spPr>
      </p:pic>
    </p:spTree>
    <p:extLst>
      <p:ext uri="{BB962C8B-B14F-4D97-AF65-F5344CB8AC3E}">
        <p14:creationId xmlns:p14="http://schemas.microsoft.com/office/powerpoint/2010/main" val="3375859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r>
              <a:rPr lang="en-US"/>
              <a:t>Additional Resources</a:t>
            </a:r>
          </a:p>
        </p:txBody>
      </p:sp>
      <p:grpSp>
        <p:nvGrpSpPr>
          <p:cNvPr id="4" name="Group 3">
            <a:extLst>
              <a:ext uri="{FF2B5EF4-FFF2-40B4-BE49-F238E27FC236}">
                <a16:creationId xmlns:a16="http://schemas.microsoft.com/office/drawing/2014/main" id="{56CCFFDC-B7C6-4F8A-90AE-E4E06B7449CD}"/>
              </a:ext>
            </a:extLst>
          </p:cNvPr>
          <p:cNvGrpSpPr/>
          <p:nvPr/>
        </p:nvGrpSpPr>
        <p:grpSpPr>
          <a:xfrm>
            <a:off x="6404396" y="1212599"/>
            <a:ext cx="4316433" cy="4432802"/>
            <a:chOff x="3937783" y="1114684"/>
            <a:chExt cx="4316433" cy="4432802"/>
          </a:xfrm>
        </p:grpSpPr>
        <p:pic>
          <p:nvPicPr>
            <p:cNvPr id="22" name="Content Placeholder 11" descr="A screenshot of a cell phone&#10;&#10;Description automatically generated">
              <a:extLst>
                <a:ext uri="{FF2B5EF4-FFF2-40B4-BE49-F238E27FC236}">
                  <a16:creationId xmlns:a16="http://schemas.microsoft.com/office/drawing/2014/main" id="{E59AF2C9-EA2D-B448-9014-7499B5934769}"/>
                </a:ext>
              </a:extLst>
            </p:cNvPr>
            <p:cNvPicPr>
              <a:picLocks noChangeAspect="1"/>
            </p:cNvPicPr>
            <p:nvPr/>
          </p:nvPicPr>
          <p:blipFill rotWithShape="1">
            <a:blip r:embed="rId2"/>
            <a:srcRect b="15888"/>
            <a:stretch/>
          </p:blipFill>
          <p:spPr>
            <a:xfrm>
              <a:off x="4357331" y="2041399"/>
              <a:ext cx="3357562" cy="2644023"/>
            </a:xfrm>
            <a:prstGeom prst="rect">
              <a:avLst/>
            </a:prstGeom>
            <a:ln>
              <a:solidFill>
                <a:schemeClr val="bg2">
                  <a:lumMod val="20000"/>
                  <a:lumOff val="80000"/>
                </a:schemeClr>
              </a:solidFill>
            </a:ln>
            <a:effectLst>
              <a:outerShdw blurRad="292100" dist="139700" dir="2700000" algn="tl" rotWithShape="0">
                <a:prstClr val="black">
                  <a:alpha val="70000"/>
                </a:prstClr>
              </a:outerShdw>
            </a:effectLst>
          </p:spPr>
        </p:pic>
        <p:sp>
          <p:nvSpPr>
            <p:cNvPr id="25" name="TextBox 24">
              <a:extLst>
                <a:ext uri="{FF2B5EF4-FFF2-40B4-BE49-F238E27FC236}">
                  <a16:creationId xmlns:a16="http://schemas.microsoft.com/office/drawing/2014/main" id="{9F7B6B49-47B8-B541-861F-5E1C6646362C}"/>
                </a:ext>
              </a:extLst>
            </p:cNvPr>
            <p:cNvSpPr txBox="1"/>
            <p:nvPr/>
          </p:nvSpPr>
          <p:spPr>
            <a:xfrm>
              <a:off x="4416692" y="1114684"/>
              <a:ext cx="3358614" cy="523220"/>
            </a:xfrm>
            <a:prstGeom prst="rect">
              <a:avLst/>
            </a:prstGeom>
            <a:noFill/>
          </p:spPr>
          <p:txBody>
            <a:bodyPr wrap="square" rtlCol="0">
              <a:spAutoFit/>
            </a:bodyPr>
            <a:lstStyle/>
            <a:p>
              <a:pPr algn="ctr"/>
              <a:r>
                <a:rPr lang="en-US" sz="2800"/>
                <a:t>Get Certified!</a:t>
              </a:r>
            </a:p>
          </p:txBody>
        </p:sp>
        <p:sp>
          <p:nvSpPr>
            <p:cNvPr id="3" name="TextBox 2">
              <a:extLst>
                <a:ext uri="{FF2B5EF4-FFF2-40B4-BE49-F238E27FC236}">
                  <a16:creationId xmlns:a16="http://schemas.microsoft.com/office/drawing/2014/main" id="{DD93E067-B4E2-42D3-BCD6-8F8078C9BE1B}"/>
                </a:ext>
              </a:extLst>
            </p:cNvPr>
            <p:cNvSpPr txBox="1"/>
            <p:nvPr/>
          </p:nvSpPr>
          <p:spPr>
            <a:xfrm>
              <a:off x="3937783" y="5085821"/>
              <a:ext cx="4316433" cy="461665"/>
            </a:xfrm>
            <a:prstGeom prst="rect">
              <a:avLst/>
            </a:prstGeom>
            <a:noFill/>
          </p:spPr>
          <p:txBody>
            <a:bodyPr wrap="square" rtlCol="0">
              <a:spAutoFit/>
            </a:bodyPr>
            <a:lstStyle/>
            <a:p>
              <a:pPr algn="ctr"/>
              <a:r>
                <a:rPr lang="en-US" sz="2400">
                  <a:hlinkClick r:id="rId3"/>
                </a:rPr>
                <a:t>academy.rancher.com</a:t>
              </a:r>
              <a:endParaRPr lang="en-US" sz="2400"/>
            </a:p>
          </p:txBody>
        </p:sp>
      </p:grpSp>
      <p:grpSp>
        <p:nvGrpSpPr>
          <p:cNvPr id="18" name="Group 17">
            <a:extLst>
              <a:ext uri="{FF2B5EF4-FFF2-40B4-BE49-F238E27FC236}">
                <a16:creationId xmlns:a16="http://schemas.microsoft.com/office/drawing/2014/main" id="{76F6DDDD-7012-479F-9D63-137901F1F016}"/>
              </a:ext>
            </a:extLst>
          </p:cNvPr>
          <p:cNvGrpSpPr/>
          <p:nvPr/>
        </p:nvGrpSpPr>
        <p:grpSpPr>
          <a:xfrm>
            <a:off x="1197987" y="1212599"/>
            <a:ext cx="4316433" cy="4432802"/>
            <a:chOff x="3937783" y="1114684"/>
            <a:chExt cx="4316433" cy="4432802"/>
          </a:xfrm>
        </p:grpSpPr>
        <p:pic>
          <p:nvPicPr>
            <p:cNvPr id="19" name="Content Placeholder 11">
              <a:extLst>
                <a:ext uri="{FF2B5EF4-FFF2-40B4-BE49-F238E27FC236}">
                  <a16:creationId xmlns:a16="http://schemas.microsoft.com/office/drawing/2014/main" id="{26606124-F58B-47B7-9835-EF5D65685408}"/>
                </a:ext>
              </a:extLst>
            </p:cNvPr>
            <p:cNvPicPr>
              <a:picLocks noChangeAspect="1"/>
            </p:cNvPicPr>
            <p:nvPr/>
          </p:nvPicPr>
          <p:blipFill rotWithShape="1">
            <a:blip r:embed="rId4"/>
            <a:srcRect l="2485" r="2485"/>
            <a:stretch/>
          </p:blipFill>
          <p:spPr>
            <a:xfrm>
              <a:off x="4357331" y="2041399"/>
              <a:ext cx="3357562" cy="2644023"/>
            </a:xfrm>
            <a:prstGeom prst="rect">
              <a:avLst/>
            </a:prstGeom>
            <a:ln>
              <a:solidFill>
                <a:schemeClr val="bg2">
                  <a:lumMod val="20000"/>
                  <a:lumOff val="80000"/>
                </a:schemeClr>
              </a:solidFill>
            </a:ln>
            <a:effectLst>
              <a:outerShdw blurRad="292100" dist="139700" dir="2700000" algn="tl" rotWithShape="0">
                <a:prstClr val="black">
                  <a:alpha val="70000"/>
                </a:prstClr>
              </a:outerShdw>
            </a:effectLst>
          </p:spPr>
        </p:pic>
        <p:sp>
          <p:nvSpPr>
            <p:cNvPr id="20" name="TextBox 19">
              <a:extLst>
                <a:ext uri="{FF2B5EF4-FFF2-40B4-BE49-F238E27FC236}">
                  <a16:creationId xmlns:a16="http://schemas.microsoft.com/office/drawing/2014/main" id="{BDD86D49-AE79-4A3D-82C6-E2D6CE37B7D8}"/>
                </a:ext>
              </a:extLst>
            </p:cNvPr>
            <p:cNvSpPr txBox="1"/>
            <p:nvPr/>
          </p:nvSpPr>
          <p:spPr>
            <a:xfrm>
              <a:off x="4416692" y="1114684"/>
              <a:ext cx="3358614" cy="523220"/>
            </a:xfrm>
            <a:prstGeom prst="rect">
              <a:avLst/>
            </a:prstGeom>
            <a:noFill/>
          </p:spPr>
          <p:txBody>
            <a:bodyPr wrap="square" rtlCol="0">
              <a:spAutoFit/>
            </a:bodyPr>
            <a:lstStyle/>
            <a:p>
              <a:pPr algn="ctr"/>
              <a:r>
                <a:rPr lang="en-US" sz="2800"/>
                <a:t>Intro Training</a:t>
              </a:r>
            </a:p>
          </p:txBody>
        </p:sp>
        <p:sp>
          <p:nvSpPr>
            <p:cNvPr id="21" name="TextBox 20">
              <a:extLst>
                <a:ext uri="{FF2B5EF4-FFF2-40B4-BE49-F238E27FC236}">
                  <a16:creationId xmlns:a16="http://schemas.microsoft.com/office/drawing/2014/main" id="{21FFA71E-C89A-4203-99F6-2E07A30923F9}"/>
                </a:ext>
              </a:extLst>
            </p:cNvPr>
            <p:cNvSpPr txBox="1"/>
            <p:nvPr/>
          </p:nvSpPr>
          <p:spPr>
            <a:xfrm>
              <a:off x="3937783" y="5085821"/>
              <a:ext cx="4316433" cy="461665"/>
            </a:xfrm>
            <a:prstGeom prst="rect">
              <a:avLst/>
            </a:prstGeom>
            <a:noFill/>
          </p:spPr>
          <p:txBody>
            <a:bodyPr wrap="square" rtlCol="0">
              <a:spAutoFit/>
            </a:bodyPr>
            <a:lstStyle/>
            <a:p>
              <a:pPr algn="ctr"/>
              <a:r>
                <a:rPr lang="en-US" sz="2400">
                  <a:hlinkClick r:id="rId5"/>
                </a:rPr>
                <a:t>https://rancher.com/training</a:t>
              </a:r>
              <a:endParaRPr lang="en-US" sz="2400"/>
            </a:p>
          </p:txBody>
        </p:sp>
      </p:grpSp>
    </p:spTree>
    <p:extLst>
      <p:ext uri="{BB962C8B-B14F-4D97-AF65-F5344CB8AC3E}">
        <p14:creationId xmlns:p14="http://schemas.microsoft.com/office/powerpoint/2010/main" val="3666532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C3878E-7914-454E-BA5A-527A3CA9940E}"/>
              </a:ext>
            </a:extLst>
          </p:cNvPr>
          <p:cNvSpPr>
            <a:spLocks noGrp="1"/>
          </p:cNvSpPr>
          <p:nvPr>
            <p:ph type="body" sz="quarter" idx="15"/>
          </p:nvPr>
        </p:nvSpPr>
        <p:spPr>
          <a:xfrm>
            <a:off x="517785" y="2971952"/>
            <a:ext cx="9147175" cy="914096"/>
          </a:xfrm>
        </p:spPr>
        <p:txBody>
          <a:bodyPr/>
          <a:lstStyle/>
          <a:p>
            <a:r>
              <a:rPr lang="en-US" sz="6600" dirty="0"/>
              <a:t>Thank You</a:t>
            </a:r>
          </a:p>
        </p:txBody>
      </p:sp>
    </p:spTree>
    <p:extLst>
      <p:ext uri="{BB962C8B-B14F-4D97-AF65-F5344CB8AC3E}">
        <p14:creationId xmlns:p14="http://schemas.microsoft.com/office/powerpoint/2010/main" val="29749157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3A8E78-E9FD-5A40-9586-D5E9204D132A}"/>
              </a:ext>
            </a:extLst>
          </p:cNvPr>
          <p:cNvSpPr>
            <a:spLocks noGrp="1"/>
          </p:cNvSpPr>
          <p:nvPr>
            <p:ph type="title"/>
          </p:nvPr>
        </p:nvSpPr>
        <p:spPr/>
        <p:txBody>
          <a:bodyPr/>
          <a:lstStyle/>
          <a:p>
            <a:r>
              <a:rPr lang="en-US"/>
              <a:t>Rancher Master Class Series</a:t>
            </a:r>
          </a:p>
        </p:txBody>
      </p:sp>
      <p:pic>
        <p:nvPicPr>
          <p:cNvPr id="6" name="Picture 5" descr="cow.ai">
            <a:extLst>
              <a:ext uri="{FF2B5EF4-FFF2-40B4-BE49-F238E27FC236}">
                <a16:creationId xmlns:a16="http://schemas.microsoft.com/office/drawing/2014/main" id="{226EEB04-03F6-F349-A18A-A463546FB1C8}"/>
              </a:ext>
            </a:extLst>
          </p:cNvPr>
          <p:cNvPicPr>
            <a:picLocks noChangeAspect="1"/>
          </p:cNvPicPr>
          <p:nvPr/>
        </p:nvPicPr>
        <p:blipFill rotWithShape="1">
          <a:blip r:embed="rId3">
            <a:extLst>
              <a:ext uri="{28A0092B-C50C-407E-A947-70E740481C1C}">
                <a14:useLocalDpi xmlns:a14="http://schemas.microsoft.com/office/drawing/2010/main" val="0"/>
              </a:ext>
            </a:extLst>
          </a:blip>
          <a:srcRect l="44848"/>
          <a:stretch/>
        </p:blipFill>
        <p:spPr>
          <a:xfrm>
            <a:off x="0" y="793833"/>
            <a:ext cx="6274810" cy="5868000"/>
          </a:xfrm>
          <a:prstGeom prst="rect">
            <a:avLst/>
          </a:prstGeom>
        </p:spPr>
      </p:pic>
      <p:sp>
        <p:nvSpPr>
          <p:cNvPr id="7" name="TextBox 6">
            <a:extLst>
              <a:ext uri="{FF2B5EF4-FFF2-40B4-BE49-F238E27FC236}">
                <a16:creationId xmlns:a16="http://schemas.microsoft.com/office/drawing/2014/main" id="{E02AD24C-193F-7E42-AA8E-6CEA14635C89}"/>
              </a:ext>
            </a:extLst>
          </p:cNvPr>
          <p:cNvSpPr txBox="1"/>
          <p:nvPr/>
        </p:nvSpPr>
        <p:spPr>
          <a:xfrm>
            <a:off x="5892215" y="1835007"/>
            <a:ext cx="5428754" cy="4154984"/>
          </a:xfrm>
          <a:prstGeom prst="rect">
            <a:avLst/>
          </a:prstGeom>
          <a:noFill/>
        </p:spPr>
        <p:txBody>
          <a:bodyPr wrap="square" rtlCol="0">
            <a:spAutoFit/>
          </a:bodyPr>
          <a:lstStyle/>
          <a:p>
            <a:pPr marL="285750" indent="-285750">
              <a:buFont typeface="Arial" panose="020B0604020202020204" pitchFamily="34" charset="0"/>
              <a:buChar char="•"/>
            </a:pPr>
            <a:r>
              <a:rPr lang="en-US" sz="2400"/>
              <a:t>45 minutes – 75 minutes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Questions are always welcome!</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Use the questions tab to submit your questions</a:t>
            </a:r>
          </a:p>
          <a:p>
            <a:pPr marL="285750" indent="-285750">
              <a:buFont typeface="Arial" panose="020B0604020202020204" pitchFamily="34" charset="0"/>
              <a:buChar char="•"/>
            </a:pPr>
            <a:endParaRPr lang="en-US" sz="2400"/>
          </a:p>
          <a:p>
            <a:pPr marL="285750" indent="-285750">
              <a:buFont typeface="Arial" panose="020B0604020202020204" pitchFamily="34" charset="0"/>
              <a:buChar char="•"/>
            </a:pPr>
            <a:r>
              <a:rPr lang="en-US" sz="2400"/>
              <a:t>We do our best to respond to all questions during the Q&amp;A at the end, so mark your question as private if needed</a:t>
            </a:r>
          </a:p>
        </p:txBody>
      </p:sp>
    </p:spTree>
    <p:extLst>
      <p:ext uri="{BB962C8B-B14F-4D97-AF65-F5344CB8AC3E}">
        <p14:creationId xmlns:p14="http://schemas.microsoft.com/office/powerpoint/2010/main" val="133730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7175780-D4CC-C94E-8442-FB2EBF4EBD89}"/>
              </a:ext>
            </a:extLst>
          </p:cNvPr>
          <p:cNvSpPr>
            <a:spLocks noGrp="1"/>
          </p:cNvSpPr>
          <p:nvPr>
            <p:ph type="body" sz="quarter" idx="17"/>
          </p:nvPr>
        </p:nvSpPr>
        <p:spPr>
          <a:xfrm>
            <a:off x="612406" y="960120"/>
            <a:ext cx="10847409" cy="313932"/>
          </a:xfrm>
        </p:spPr>
        <p:txBody>
          <a:bodyPr/>
          <a:lstStyle/>
          <a:p>
            <a:pPr algn="ctr"/>
            <a:r>
              <a:rPr lang="en-US"/>
              <a:t>http://</a:t>
            </a:r>
            <a:r>
              <a:rPr lang="en-US" err="1"/>
              <a:t>youtube.com</a:t>
            </a:r>
            <a:r>
              <a:rPr lang="en-US"/>
              <a:t>/c/rancher</a:t>
            </a:r>
          </a:p>
        </p:txBody>
      </p:sp>
      <p:sp>
        <p:nvSpPr>
          <p:cNvPr id="3" name="Title 2">
            <a:extLst>
              <a:ext uri="{FF2B5EF4-FFF2-40B4-BE49-F238E27FC236}">
                <a16:creationId xmlns:a16="http://schemas.microsoft.com/office/drawing/2014/main" id="{DCCD5398-A2B9-2D42-843A-F1EB17980EBE}"/>
              </a:ext>
            </a:extLst>
          </p:cNvPr>
          <p:cNvSpPr>
            <a:spLocks noGrp="1"/>
          </p:cNvSpPr>
          <p:nvPr>
            <p:ph type="title"/>
          </p:nvPr>
        </p:nvSpPr>
        <p:spPr/>
        <p:txBody>
          <a:bodyPr/>
          <a:lstStyle/>
          <a:p>
            <a:pPr algn="ctr"/>
            <a:r>
              <a:rPr lang="en-US"/>
              <a:t>This session is being recorded!</a:t>
            </a:r>
          </a:p>
        </p:txBody>
      </p:sp>
      <p:grpSp>
        <p:nvGrpSpPr>
          <p:cNvPr id="6" name="Group 5">
            <a:extLst>
              <a:ext uri="{FF2B5EF4-FFF2-40B4-BE49-F238E27FC236}">
                <a16:creationId xmlns:a16="http://schemas.microsoft.com/office/drawing/2014/main" id="{80CD240E-ABA8-4741-A386-15C4BF7178EA}"/>
              </a:ext>
            </a:extLst>
          </p:cNvPr>
          <p:cNvGrpSpPr/>
          <p:nvPr/>
        </p:nvGrpSpPr>
        <p:grpSpPr>
          <a:xfrm>
            <a:off x="1660283" y="1658927"/>
            <a:ext cx="8871433" cy="4649927"/>
            <a:chOff x="1660283" y="1658927"/>
            <a:chExt cx="8871433" cy="4649927"/>
          </a:xfrm>
        </p:grpSpPr>
        <p:pic>
          <p:nvPicPr>
            <p:cNvPr id="5" name="Picture 4" descr="A screenshot of a computer screen&#10;&#10;Description automatically generated">
              <a:extLst>
                <a:ext uri="{FF2B5EF4-FFF2-40B4-BE49-F238E27FC236}">
                  <a16:creationId xmlns:a16="http://schemas.microsoft.com/office/drawing/2014/main" id="{1F1DF44D-F1B3-C746-A6D6-D6B24E7E753C}"/>
                </a:ext>
              </a:extLst>
            </p:cNvPr>
            <p:cNvPicPr>
              <a:picLocks noChangeAspect="1"/>
            </p:cNvPicPr>
            <p:nvPr/>
          </p:nvPicPr>
          <p:blipFill>
            <a:blip r:embed="rId3"/>
            <a:stretch>
              <a:fillRect/>
            </a:stretch>
          </p:blipFill>
          <p:spPr>
            <a:xfrm>
              <a:off x="1660283" y="1658927"/>
              <a:ext cx="8871433" cy="4649927"/>
            </a:xfrm>
            <a:prstGeom prst="rect">
              <a:avLst/>
            </a:prstGeom>
            <a:ln>
              <a:solidFill>
                <a:schemeClr val="bg2"/>
              </a:solidFill>
            </a:ln>
            <a:effectLst>
              <a:outerShdw blurRad="63500" sx="102000" sy="102000" algn="ctr" rotWithShape="0">
                <a:prstClr val="black">
                  <a:alpha val="3000"/>
                </a:prstClr>
              </a:outerShdw>
            </a:effectLst>
          </p:spPr>
        </p:pic>
        <p:pic>
          <p:nvPicPr>
            <p:cNvPr id="4" name="Picture 3">
              <a:extLst>
                <a:ext uri="{FF2B5EF4-FFF2-40B4-BE49-F238E27FC236}">
                  <a16:creationId xmlns:a16="http://schemas.microsoft.com/office/drawing/2014/main" id="{0A08FC2F-0C62-4423-BC7D-7E43292048F8}"/>
                </a:ext>
              </a:extLst>
            </p:cNvPr>
            <p:cNvPicPr>
              <a:picLocks noChangeAspect="1"/>
            </p:cNvPicPr>
            <p:nvPr/>
          </p:nvPicPr>
          <p:blipFill>
            <a:blip r:embed="rId4"/>
            <a:stretch>
              <a:fillRect/>
            </a:stretch>
          </p:blipFill>
          <p:spPr>
            <a:xfrm>
              <a:off x="2549627" y="2526889"/>
              <a:ext cx="4903097" cy="2753033"/>
            </a:xfrm>
            <a:prstGeom prst="rect">
              <a:avLst/>
            </a:prstGeom>
          </p:spPr>
        </p:pic>
      </p:grpSp>
    </p:spTree>
    <p:extLst>
      <p:ext uri="{BB962C8B-B14F-4D97-AF65-F5344CB8AC3E}">
        <p14:creationId xmlns:p14="http://schemas.microsoft.com/office/powerpoint/2010/main" val="81341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DCADA-AC4C-AB4E-8BA2-F4B81760F9A1}"/>
              </a:ext>
            </a:extLst>
          </p:cNvPr>
          <p:cNvSpPr>
            <a:spLocks noGrp="1"/>
          </p:cNvSpPr>
          <p:nvPr>
            <p:ph type="title"/>
          </p:nvPr>
        </p:nvSpPr>
        <p:spPr/>
        <p:txBody>
          <a:bodyPr/>
          <a:lstStyle/>
          <a:p>
            <a:pPr algn="ctr"/>
            <a:r>
              <a:rPr lang="en-US"/>
              <a:t>Join the conversation on Slack</a:t>
            </a:r>
          </a:p>
        </p:txBody>
      </p:sp>
      <p:grpSp>
        <p:nvGrpSpPr>
          <p:cNvPr id="5" name="Group 4">
            <a:extLst>
              <a:ext uri="{FF2B5EF4-FFF2-40B4-BE49-F238E27FC236}">
                <a16:creationId xmlns:a16="http://schemas.microsoft.com/office/drawing/2014/main" id="{2B6E4039-AAE7-C84D-9934-D7F8DBE32D5B}"/>
              </a:ext>
            </a:extLst>
          </p:cNvPr>
          <p:cNvGrpSpPr>
            <a:grpSpLocks noChangeAspect="1"/>
          </p:cNvGrpSpPr>
          <p:nvPr/>
        </p:nvGrpSpPr>
        <p:grpSpPr>
          <a:xfrm>
            <a:off x="696000" y="1530288"/>
            <a:ext cx="10800000" cy="3797423"/>
            <a:chOff x="914401" y="3007144"/>
            <a:chExt cx="23799799" cy="8368326"/>
          </a:xfrm>
        </p:grpSpPr>
        <p:pic>
          <p:nvPicPr>
            <p:cNvPr id="6" name="Picture 5">
              <a:extLst>
                <a:ext uri="{FF2B5EF4-FFF2-40B4-BE49-F238E27FC236}">
                  <a16:creationId xmlns:a16="http://schemas.microsoft.com/office/drawing/2014/main" id="{F5ABC735-B29D-43C6-8C54-919727D6E209}"/>
                </a:ext>
              </a:extLst>
            </p:cNvPr>
            <p:cNvPicPr>
              <a:picLocks noChangeAspect="1"/>
            </p:cNvPicPr>
            <p:nvPr/>
          </p:nvPicPr>
          <p:blipFill>
            <a:blip r:embed="rId2"/>
            <a:stretch>
              <a:fillRect/>
            </a:stretch>
          </p:blipFill>
          <p:spPr>
            <a:xfrm>
              <a:off x="914401" y="3590925"/>
              <a:ext cx="10627135" cy="6444238"/>
            </a:xfrm>
            <a:prstGeom prst="rect">
              <a:avLst/>
            </a:prstGeom>
            <a:effectLst>
              <a:outerShdw blurRad="63500" sx="102000" sy="102000" algn="ctr" rotWithShape="0">
                <a:prstClr val="black">
                  <a:alpha val="13000"/>
                </a:prstClr>
              </a:outerShdw>
            </a:effectLst>
          </p:spPr>
        </p:pic>
        <p:sp>
          <p:nvSpPr>
            <p:cNvPr id="7" name="TextBox 5">
              <a:extLst>
                <a:ext uri="{FF2B5EF4-FFF2-40B4-BE49-F238E27FC236}">
                  <a16:creationId xmlns:a16="http://schemas.microsoft.com/office/drawing/2014/main" id="{10C9E1C8-D990-46C0-9490-1EB9C409EE3A}"/>
                </a:ext>
              </a:extLst>
            </p:cNvPr>
            <p:cNvSpPr txBox="1"/>
            <p:nvPr/>
          </p:nvSpPr>
          <p:spPr>
            <a:xfrm>
              <a:off x="1791060" y="10548118"/>
              <a:ext cx="9128157" cy="610419"/>
            </a:xfrm>
            <a:prstGeom prst="rect">
              <a:avLst/>
            </a:prstGeom>
            <a:noFill/>
            <a:ln>
              <a:noFill/>
            </a:ln>
          </p:spPr>
          <p:txBody>
            <a:bodyPr wrap="none" lIns="914400" tIns="0" rIns="914400" bIns="0" rtlCol="0" anchor="ctr" anchorCtr="1">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800" dirty="0">
                  <a:solidFill>
                    <a:srgbClr val="46748B"/>
                  </a:solidFill>
                </a:rPr>
                <a:t>https://slack.rancher.io</a:t>
              </a:r>
            </a:p>
          </p:txBody>
        </p:sp>
        <p:grpSp>
          <p:nvGrpSpPr>
            <p:cNvPr id="8" name="Group 7">
              <a:extLst>
                <a:ext uri="{FF2B5EF4-FFF2-40B4-BE49-F238E27FC236}">
                  <a16:creationId xmlns:a16="http://schemas.microsoft.com/office/drawing/2014/main" id="{1658AB34-CE63-42CE-AB3C-4FE7B4EC9DBA}"/>
                </a:ext>
              </a:extLst>
            </p:cNvPr>
            <p:cNvGrpSpPr/>
            <p:nvPr/>
          </p:nvGrpSpPr>
          <p:grpSpPr>
            <a:xfrm>
              <a:off x="12873097" y="3583916"/>
              <a:ext cx="11841103" cy="6535359"/>
              <a:chOff x="12873097" y="3583916"/>
              <a:chExt cx="11841103" cy="6535359"/>
            </a:xfrm>
          </p:grpSpPr>
          <p:pic>
            <p:nvPicPr>
              <p:cNvPr id="11" name="Picture 10">
                <a:extLst>
                  <a:ext uri="{FF2B5EF4-FFF2-40B4-BE49-F238E27FC236}">
                    <a16:creationId xmlns:a16="http://schemas.microsoft.com/office/drawing/2014/main" id="{568F56C5-E91F-4623-800D-6875BFEA38D2}"/>
                  </a:ext>
                </a:extLst>
              </p:cNvPr>
              <p:cNvPicPr>
                <a:picLocks noChangeAspect="1"/>
              </p:cNvPicPr>
              <p:nvPr/>
            </p:nvPicPr>
            <p:blipFill>
              <a:blip r:embed="rId3"/>
              <a:stretch>
                <a:fillRect/>
              </a:stretch>
            </p:blipFill>
            <p:spPr>
              <a:xfrm>
                <a:off x="12873097" y="3583916"/>
                <a:ext cx="11841103" cy="6535359"/>
              </a:xfrm>
              <a:prstGeom prst="rect">
                <a:avLst/>
              </a:prstGeom>
              <a:effectLst>
                <a:outerShdw blurRad="63500" sx="102000" sy="102000" algn="ctr" rotWithShape="0">
                  <a:prstClr val="black">
                    <a:alpha val="13000"/>
                  </a:prstClr>
                </a:outerShdw>
              </a:effectLst>
            </p:spPr>
          </p:pic>
          <p:grpSp>
            <p:nvGrpSpPr>
              <p:cNvPr id="12" name="Group 11">
                <a:extLst>
                  <a:ext uri="{FF2B5EF4-FFF2-40B4-BE49-F238E27FC236}">
                    <a16:creationId xmlns:a16="http://schemas.microsoft.com/office/drawing/2014/main" id="{B0468531-7C15-4FCA-9B05-26C0803C6BA5}"/>
                  </a:ext>
                </a:extLst>
              </p:cNvPr>
              <p:cNvGrpSpPr/>
              <p:nvPr/>
            </p:nvGrpSpPr>
            <p:grpSpPr>
              <a:xfrm>
                <a:off x="12873097" y="5885034"/>
                <a:ext cx="2677851" cy="4150129"/>
                <a:chOff x="12873097" y="5885034"/>
                <a:chExt cx="2677851" cy="4150129"/>
              </a:xfrm>
            </p:grpSpPr>
            <p:sp>
              <p:nvSpPr>
                <p:cNvPr id="13" name="Rectangle 12">
                  <a:extLst>
                    <a:ext uri="{FF2B5EF4-FFF2-40B4-BE49-F238E27FC236}">
                      <a16:creationId xmlns:a16="http://schemas.microsoft.com/office/drawing/2014/main" id="{5AAF0541-DEDF-405C-9F65-A7EA742B54CB}"/>
                    </a:ext>
                  </a:extLst>
                </p:cNvPr>
                <p:cNvSpPr/>
                <p:nvPr/>
              </p:nvSpPr>
              <p:spPr>
                <a:xfrm>
                  <a:off x="12949297" y="5980990"/>
                  <a:ext cx="2532003" cy="1270709"/>
                </a:xfrm>
                <a:prstGeom prst="rect">
                  <a:avLst/>
                </a:prstGeom>
                <a:solidFill>
                  <a:srgbClr val="3F0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id="{C56BD3E7-7596-445B-95C4-A1BBB141927C}"/>
                    </a:ext>
                  </a:extLst>
                </p:cNvPr>
                <p:cNvSpPr/>
                <p:nvPr/>
              </p:nvSpPr>
              <p:spPr>
                <a:xfrm>
                  <a:off x="12873097" y="6858001"/>
                  <a:ext cx="2652451" cy="3177162"/>
                </a:xfrm>
                <a:prstGeom prst="rect">
                  <a:avLst/>
                </a:prstGeom>
                <a:solidFill>
                  <a:srgbClr val="3F0E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828891" rtl="0" eaLnBrk="1" latinLnBrk="0" hangingPunct="1">
                    <a:defRPr sz="3600" kern="1200">
                      <a:solidFill>
                        <a:schemeClr val="lt1"/>
                      </a:solidFill>
                      <a:latin typeface="+mn-lt"/>
                      <a:ea typeface="+mn-ea"/>
                      <a:cs typeface="+mn-cs"/>
                    </a:defRPr>
                  </a:lvl1pPr>
                  <a:lvl2pPr marL="914446" algn="l" defTabSz="1828891" rtl="0" eaLnBrk="1" latinLnBrk="0" hangingPunct="1">
                    <a:defRPr sz="3600" kern="1200">
                      <a:solidFill>
                        <a:schemeClr val="lt1"/>
                      </a:solidFill>
                      <a:latin typeface="+mn-lt"/>
                      <a:ea typeface="+mn-ea"/>
                      <a:cs typeface="+mn-cs"/>
                    </a:defRPr>
                  </a:lvl2pPr>
                  <a:lvl3pPr marL="1828891" algn="l" defTabSz="1828891" rtl="0" eaLnBrk="1" latinLnBrk="0" hangingPunct="1">
                    <a:defRPr sz="3600" kern="1200">
                      <a:solidFill>
                        <a:schemeClr val="lt1"/>
                      </a:solidFill>
                      <a:latin typeface="+mn-lt"/>
                      <a:ea typeface="+mn-ea"/>
                      <a:cs typeface="+mn-cs"/>
                    </a:defRPr>
                  </a:lvl3pPr>
                  <a:lvl4pPr marL="2743337" algn="l" defTabSz="1828891" rtl="0" eaLnBrk="1" latinLnBrk="0" hangingPunct="1">
                    <a:defRPr sz="3600" kern="1200">
                      <a:solidFill>
                        <a:schemeClr val="lt1"/>
                      </a:solidFill>
                      <a:latin typeface="+mn-lt"/>
                      <a:ea typeface="+mn-ea"/>
                      <a:cs typeface="+mn-cs"/>
                    </a:defRPr>
                  </a:lvl4pPr>
                  <a:lvl5pPr marL="3657783" algn="l" defTabSz="1828891" rtl="0" eaLnBrk="1" latinLnBrk="0" hangingPunct="1">
                    <a:defRPr sz="3600" kern="1200">
                      <a:solidFill>
                        <a:schemeClr val="lt1"/>
                      </a:solidFill>
                      <a:latin typeface="+mn-lt"/>
                      <a:ea typeface="+mn-ea"/>
                      <a:cs typeface="+mn-cs"/>
                    </a:defRPr>
                  </a:lvl5pPr>
                  <a:lvl6pPr marL="4572229" algn="l" defTabSz="1828891" rtl="0" eaLnBrk="1" latinLnBrk="0" hangingPunct="1">
                    <a:defRPr sz="3600" kern="1200">
                      <a:solidFill>
                        <a:schemeClr val="lt1"/>
                      </a:solidFill>
                      <a:latin typeface="+mn-lt"/>
                      <a:ea typeface="+mn-ea"/>
                      <a:cs typeface="+mn-cs"/>
                    </a:defRPr>
                  </a:lvl6pPr>
                  <a:lvl7pPr marL="5486674" algn="l" defTabSz="1828891" rtl="0" eaLnBrk="1" latinLnBrk="0" hangingPunct="1">
                    <a:defRPr sz="3600" kern="1200">
                      <a:solidFill>
                        <a:schemeClr val="lt1"/>
                      </a:solidFill>
                      <a:latin typeface="+mn-lt"/>
                      <a:ea typeface="+mn-ea"/>
                      <a:cs typeface="+mn-cs"/>
                    </a:defRPr>
                  </a:lvl7pPr>
                  <a:lvl8pPr marL="6401120" algn="l" defTabSz="1828891" rtl="0" eaLnBrk="1" latinLnBrk="0" hangingPunct="1">
                    <a:defRPr sz="3600" kern="1200">
                      <a:solidFill>
                        <a:schemeClr val="lt1"/>
                      </a:solidFill>
                      <a:latin typeface="+mn-lt"/>
                      <a:ea typeface="+mn-ea"/>
                      <a:cs typeface="+mn-cs"/>
                    </a:defRPr>
                  </a:lvl8pPr>
                  <a:lvl9pPr marL="7315566" algn="l" defTabSz="1828891" rtl="0" eaLnBrk="1" latinLnBrk="0" hangingPunct="1">
                    <a:defRPr sz="3600" kern="1200">
                      <a:solidFill>
                        <a:schemeClr val="lt1"/>
                      </a:solidFill>
                      <a:latin typeface="+mn-lt"/>
                      <a:ea typeface="+mn-ea"/>
                      <a:cs typeface="+mn-cs"/>
                    </a:defRPr>
                  </a:lvl9pPr>
                </a:lstStyle>
                <a:p>
                  <a:pPr algn="ctr"/>
                  <a:endParaRPr lang="en-US"/>
                </a:p>
              </p:txBody>
            </p:sp>
            <p:pic>
              <p:nvPicPr>
                <p:cNvPr id="15" name="Picture 14">
                  <a:extLst>
                    <a:ext uri="{FF2B5EF4-FFF2-40B4-BE49-F238E27FC236}">
                      <a16:creationId xmlns:a16="http://schemas.microsoft.com/office/drawing/2014/main" id="{63513D10-69AC-4AA9-8864-AD20233BA1C3}"/>
                    </a:ext>
                  </a:extLst>
                </p:cNvPr>
                <p:cNvPicPr>
                  <a:picLocks noChangeAspect="1"/>
                </p:cNvPicPr>
                <p:nvPr/>
              </p:nvPicPr>
              <p:blipFill>
                <a:blip r:embed="rId4"/>
                <a:stretch>
                  <a:fillRect/>
                </a:stretch>
              </p:blipFill>
              <p:spPr>
                <a:xfrm>
                  <a:off x="12898497" y="5885034"/>
                  <a:ext cx="2652451" cy="1270709"/>
                </a:xfrm>
                <a:prstGeom prst="rect">
                  <a:avLst/>
                </a:prstGeom>
              </p:spPr>
            </p:pic>
          </p:grpSp>
        </p:grpSp>
        <p:sp>
          <p:nvSpPr>
            <p:cNvPr id="9" name="TextBox 11">
              <a:extLst>
                <a:ext uri="{FF2B5EF4-FFF2-40B4-BE49-F238E27FC236}">
                  <a16:creationId xmlns:a16="http://schemas.microsoft.com/office/drawing/2014/main" id="{D891AF5F-26EB-4172-97E2-91F1D2C60556}"/>
                </a:ext>
              </a:extLst>
            </p:cNvPr>
            <p:cNvSpPr txBox="1"/>
            <p:nvPr/>
          </p:nvSpPr>
          <p:spPr>
            <a:xfrm>
              <a:off x="15550949" y="10548117"/>
              <a:ext cx="7065028" cy="610419"/>
            </a:xfrm>
            <a:prstGeom prst="rect">
              <a:avLst/>
            </a:prstGeom>
            <a:noFill/>
            <a:ln>
              <a:noFill/>
            </a:ln>
          </p:spPr>
          <p:txBody>
            <a:bodyPr wrap="none" lIns="914400" tIns="0" rIns="914400" bIns="0" rtlCol="0" anchor="ctr" anchorCtr="1">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1800">
                  <a:solidFill>
                    <a:srgbClr val="46748B"/>
                  </a:solidFill>
                </a:rPr>
                <a:t>#masterclass</a:t>
              </a:r>
            </a:p>
          </p:txBody>
        </p:sp>
        <p:cxnSp>
          <p:nvCxnSpPr>
            <p:cNvPr id="10" name="Straight Connector 9">
              <a:extLst>
                <a:ext uri="{FF2B5EF4-FFF2-40B4-BE49-F238E27FC236}">
                  <a16:creationId xmlns:a16="http://schemas.microsoft.com/office/drawing/2014/main" id="{2104192F-78DF-410E-827C-76030CAC6C29}"/>
                </a:ext>
              </a:extLst>
            </p:cNvPr>
            <p:cNvCxnSpPr/>
            <p:nvPr/>
          </p:nvCxnSpPr>
          <p:spPr>
            <a:xfrm>
              <a:off x="12192795" y="3007144"/>
              <a:ext cx="792" cy="8368326"/>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6122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FDCADA-AC4C-AB4E-8BA2-F4B81760F9A1}"/>
              </a:ext>
            </a:extLst>
          </p:cNvPr>
          <p:cNvSpPr>
            <a:spLocks noGrp="1"/>
          </p:cNvSpPr>
          <p:nvPr>
            <p:ph type="title"/>
          </p:nvPr>
        </p:nvSpPr>
        <p:spPr/>
        <p:txBody>
          <a:bodyPr/>
          <a:lstStyle/>
          <a:p>
            <a:pPr algn="ctr"/>
            <a:r>
              <a:rPr lang="en-US" dirty="0"/>
              <a:t>Introducing the SUSE &amp; Rancher Community</a:t>
            </a:r>
          </a:p>
        </p:txBody>
      </p:sp>
      <p:grpSp>
        <p:nvGrpSpPr>
          <p:cNvPr id="5" name="Group 4">
            <a:extLst>
              <a:ext uri="{FF2B5EF4-FFF2-40B4-BE49-F238E27FC236}">
                <a16:creationId xmlns:a16="http://schemas.microsoft.com/office/drawing/2014/main" id="{2B6E4039-AAE7-C84D-9934-D7F8DBE32D5B}"/>
              </a:ext>
            </a:extLst>
          </p:cNvPr>
          <p:cNvGrpSpPr>
            <a:grpSpLocks noChangeAspect="1"/>
          </p:cNvGrpSpPr>
          <p:nvPr/>
        </p:nvGrpSpPr>
        <p:grpSpPr>
          <a:xfrm>
            <a:off x="-1721128" y="2637632"/>
            <a:ext cx="10999942" cy="3797423"/>
            <a:chOff x="12192795" y="3007144"/>
            <a:chExt cx="24240409" cy="8368326"/>
          </a:xfrm>
        </p:grpSpPr>
        <p:sp>
          <p:nvSpPr>
            <p:cNvPr id="7" name="TextBox 5">
              <a:extLst>
                <a:ext uri="{FF2B5EF4-FFF2-40B4-BE49-F238E27FC236}">
                  <a16:creationId xmlns:a16="http://schemas.microsoft.com/office/drawing/2014/main" id="{10C9E1C8-D990-46C0-9490-1EB9C409EE3A}"/>
                </a:ext>
              </a:extLst>
            </p:cNvPr>
            <p:cNvSpPr txBox="1"/>
            <p:nvPr/>
          </p:nvSpPr>
          <p:spPr>
            <a:xfrm>
              <a:off x="23822977" y="8121338"/>
              <a:ext cx="12610227" cy="813892"/>
            </a:xfrm>
            <a:prstGeom prst="rect">
              <a:avLst/>
            </a:prstGeom>
            <a:noFill/>
            <a:ln>
              <a:noFill/>
            </a:ln>
          </p:spPr>
          <p:txBody>
            <a:bodyPr wrap="none" lIns="914400" tIns="0" rIns="914400" bIns="0" rtlCol="0" anchor="ctr" anchorCtr="1">
              <a:spAutoFit/>
            </a:bodyPr>
            <a:lstStyle>
              <a:defPPr>
                <a:defRPr lang="en-US"/>
              </a:defPPr>
              <a:lvl1pPr marL="0" algn="l" defTabSz="1828891" rtl="0" eaLnBrk="1" latinLnBrk="0" hangingPunct="1">
                <a:defRPr sz="3600" kern="1200">
                  <a:solidFill>
                    <a:schemeClr val="tx1"/>
                  </a:solidFill>
                  <a:latin typeface="+mn-lt"/>
                  <a:ea typeface="+mn-ea"/>
                  <a:cs typeface="+mn-cs"/>
                </a:defRPr>
              </a:lvl1pPr>
              <a:lvl2pPr marL="914446" algn="l" defTabSz="1828891" rtl="0" eaLnBrk="1" latinLnBrk="0" hangingPunct="1">
                <a:defRPr sz="3600" kern="1200">
                  <a:solidFill>
                    <a:schemeClr val="tx1"/>
                  </a:solidFill>
                  <a:latin typeface="+mn-lt"/>
                  <a:ea typeface="+mn-ea"/>
                  <a:cs typeface="+mn-cs"/>
                </a:defRPr>
              </a:lvl2pPr>
              <a:lvl3pPr marL="1828891" algn="l" defTabSz="1828891" rtl="0" eaLnBrk="1" latinLnBrk="0" hangingPunct="1">
                <a:defRPr sz="3600" kern="1200">
                  <a:solidFill>
                    <a:schemeClr val="tx1"/>
                  </a:solidFill>
                  <a:latin typeface="+mn-lt"/>
                  <a:ea typeface="+mn-ea"/>
                  <a:cs typeface="+mn-cs"/>
                </a:defRPr>
              </a:lvl3pPr>
              <a:lvl4pPr marL="2743337" algn="l" defTabSz="1828891" rtl="0" eaLnBrk="1" latinLnBrk="0" hangingPunct="1">
                <a:defRPr sz="3600" kern="1200">
                  <a:solidFill>
                    <a:schemeClr val="tx1"/>
                  </a:solidFill>
                  <a:latin typeface="+mn-lt"/>
                  <a:ea typeface="+mn-ea"/>
                  <a:cs typeface="+mn-cs"/>
                </a:defRPr>
              </a:lvl4pPr>
              <a:lvl5pPr marL="3657783" algn="l" defTabSz="1828891" rtl="0" eaLnBrk="1" latinLnBrk="0" hangingPunct="1">
                <a:defRPr sz="3600" kern="1200">
                  <a:solidFill>
                    <a:schemeClr val="tx1"/>
                  </a:solidFill>
                  <a:latin typeface="+mn-lt"/>
                  <a:ea typeface="+mn-ea"/>
                  <a:cs typeface="+mn-cs"/>
                </a:defRPr>
              </a:lvl5pPr>
              <a:lvl6pPr marL="4572229" algn="l" defTabSz="1828891" rtl="0" eaLnBrk="1" latinLnBrk="0" hangingPunct="1">
                <a:defRPr sz="3600" kern="1200">
                  <a:solidFill>
                    <a:schemeClr val="tx1"/>
                  </a:solidFill>
                  <a:latin typeface="+mn-lt"/>
                  <a:ea typeface="+mn-ea"/>
                  <a:cs typeface="+mn-cs"/>
                </a:defRPr>
              </a:lvl6pPr>
              <a:lvl7pPr marL="5486674" algn="l" defTabSz="1828891" rtl="0" eaLnBrk="1" latinLnBrk="0" hangingPunct="1">
                <a:defRPr sz="3600" kern="1200">
                  <a:solidFill>
                    <a:schemeClr val="tx1"/>
                  </a:solidFill>
                  <a:latin typeface="+mn-lt"/>
                  <a:ea typeface="+mn-ea"/>
                  <a:cs typeface="+mn-cs"/>
                </a:defRPr>
              </a:lvl7pPr>
              <a:lvl8pPr marL="6401120" algn="l" defTabSz="1828891" rtl="0" eaLnBrk="1" latinLnBrk="0" hangingPunct="1">
                <a:defRPr sz="3600" kern="1200">
                  <a:solidFill>
                    <a:schemeClr val="tx1"/>
                  </a:solidFill>
                  <a:latin typeface="+mn-lt"/>
                  <a:ea typeface="+mn-ea"/>
                  <a:cs typeface="+mn-cs"/>
                </a:defRPr>
              </a:lvl8pPr>
              <a:lvl9pPr marL="7315566" algn="l" defTabSz="1828891" rtl="0" eaLnBrk="1" latinLnBrk="0" hangingPunct="1">
                <a:defRPr sz="3600" kern="1200">
                  <a:solidFill>
                    <a:schemeClr val="tx1"/>
                  </a:solidFill>
                  <a:latin typeface="+mn-lt"/>
                  <a:ea typeface="+mn-ea"/>
                  <a:cs typeface="+mn-cs"/>
                </a:defRPr>
              </a:lvl9pPr>
            </a:lstStyle>
            <a:p>
              <a:r>
                <a:rPr lang="en-US" sz="2400" dirty="0">
                  <a:solidFill>
                    <a:srgbClr val="46748B"/>
                  </a:solidFill>
                  <a:hlinkClick r:id="rId3"/>
                </a:rPr>
                <a:t>https://community.suse.com</a:t>
              </a:r>
              <a:r>
                <a:rPr lang="en-US" sz="2400" dirty="0">
                  <a:solidFill>
                    <a:srgbClr val="46748B"/>
                  </a:solidFill>
                </a:rPr>
                <a:t> </a:t>
              </a:r>
            </a:p>
          </p:txBody>
        </p:sp>
        <p:cxnSp>
          <p:nvCxnSpPr>
            <p:cNvPr id="10" name="Straight Connector 9">
              <a:extLst>
                <a:ext uri="{FF2B5EF4-FFF2-40B4-BE49-F238E27FC236}">
                  <a16:creationId xmlns:a16="http://schemas.microsoft.com/office/drawing/2014/main" id="{2104192F-78DF-410E-827C-76030CAC6C29}"/>
                </a:ext>
              </a:extLst>
            </p:cNvPr>
            <p:cNvCxnSpPr/>
            <p:nvPr/>
          </p:nvCxnSpPr>
          <p:spPr>
            <a:xfrm>
              <a:off x="12192795" y="3007144"/>
              <a:ext cx="792" cy="8368326"/>
            </a:xfrm>
            <a:prstGeom prst="line">
              <a:avLst/>
            </a:prstGeom>
            <a:ln>
              <a:solidFill>
                <a:schemeClr val="bg2"/>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9F5A2F34-612C-40C6-B78E-94884CF8160B}"/>
              </a:ext>
            </a:extLst>
          </p:cNvPr>
          <p:cNvGrpSpPr/>
          <p:nvPr/>
        </p:nvGrpSpPr>
        <p:grpSpPr>
          <a:xfrm>
            <a:off x="2219924" y="1751487"/>
            <a:ext cx="7632376" cy="2784856"/>
            <a:chOff x="1209595" y="1791243"/>
            <a:chExt cx="7632376" cy="2784856"/>
          </a:xfrm>
        </p:grpSpPr>
        <p:pic>
          <p:nvPicPr>
            <p:cNvPr id="4" name="Picture 3" descr="A group of people sitting around a computer&#10;&#10;Description automatically generated with low confidence">
              <a:extLst>
                <a:ext uri="{FF2B5EF4-FFF2-40B4-BE49-F238E27FC236}">
                  <a16:creationId xmlns:a16="http://schemas.microsoft.com/office/drawing/2014/main" id="{20D96C1F-FFCE-3F46-8574-DAEF9970056D}"/>
                </a:ext>
              </a:extLst>
            </p:cNvPr>
            <p:cNvPicPr>
              <a:picLocks noChangeAspect="1"/>
            </p:cNvPicPr>
            <p:nvPr/>
          </p:nvPicPr>
          <p:blipFill>
            <a:blip r:embed="rId4"/>
            <a:stretch>
              <a:fillRect/>
            </a:stretch>
          </p:blipFill>
          <p:spPr>
            <a:xfrm>
              <a:off x="1209595" y="1791243"/>
              <a:ext cx="4847520" cy="2784856"/>
            </a:xfrm>
            <a:prstGeom prst="rect">
              <a:avLst/>
            </a:prstGeom>
          </p:spPr>
        </p:pic>
        <p:pic>
          <p:nvPicPr>
            <p:cNvPr id="17" name="Picture 16" descr="Logo&#10;&#10;Description automatically generated">
              <a:extLst>
                <a:ext uri="{FF2B5EF4-FFF2-40B4-BE49-F238E27FC236}">
                  <a16:creationId xmlns:a16="http://schemas.microsoft.com/office/drawing/2014/main" id="{7FE5545F-BE5B-2C4E-924D-4066AD38BA0D}"/>
                </a:ext>
              </a:extLst>
            </p:cNvPr>
            <p:cNvPicPr>
              <a:picLocks noChangeAspect="1"/>
            </p:cNvPicPr>
            <p:nvPr/>
          </p:nvPicPr>
          <p:blipFill>
            <a:blip r:embed="rId5"/>
            <a:stretch>
              <a:fillRect/>
            </a:stretch>
          </p:blipFill>
          <p:spPr>
            <a:xfrm>
              <a:off x="6057115" y="1791243"/>
              <a:ext cx="2784856" cy="2784856"/>
            </a:xfrm>
            <a:prstGeom prst="rect">
              <a:avLst/>
            </a:prstGeom>
          </p:spPr>
        </p:pic>
      </p:grpSp>
    </p:spTree>
    <p:extLst>
      <p:ext uri="{BB962C8B-B14F-4D97-AF65-F5344CB8AC3E}">
        <p14:creationId xmlns:p14="http://schemas.microsoft.com/office/powerpoint/2010/main" val="3021468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C99953-2DC6-9149-BA58-D69814F86486}"/>
              </a:ext>
            </a:extLst>
          </p:cNvPr>
          <p:cNvSpPr>
            <a:spLocks noGrp="1"/>
          </p:cNvSpPr>
          <p:nvPr>
            <p:ph type="body" sz="quarter" idx="15"/>
          </p:nvPr>
        </p:nvSpPr>
        <p:spPr>
          <a:xfrm>
            <a:off x="1697619" y="1638348"/>
            <a:ext cx="8958804" cy="1107996"/>
          </a:xfrm>
        </p:spPr>
        <p:txBody>
          <a:bodyPr/>
          <a:lstStyle/>
          <a:p>
            <a:r>
              <a:rPr lang="en-US" sz="4800" dirty="0">
                <a:latin typeface="Poppins Medium" panose="00000600000000000000" pitchFamily="2" charset="0"/>
                <a:cs typeface="Poppins Medium" panose="00000600000000000000" pitchFamily="2" charset="0"/>
              </a:rPr>
              <a:t>Kubernetes Master Class</a:t>
            </a:r>
          </a:p>
        </p:txBody>
      </p:sp>
      <p:sp>
        <p:nvSpPr>
          <p:cNvPr id="3" name="Text Placeholder 2">
            <a:extLst>
              <a:ext uri="{FF2B5EF4-FFF2-40B4-BE49-F238E27FC236}">
                <a16:creationId xmlns:a16="http://schemas.microsoft.com/office/drawing/2014/main" id="{F13363BC-58F8-9F4D-ACCE-2F66202855F7}"/>
              </a:ext>
            </a:extLst>
          </p:cNvPr>
          <p:cNvSpPr>
            <a:spLocks noGrp="1"/>
          </p:cNvSpPr>
          <p:nvPr>
            <p:ph type="body" sz="quarter" idx="17"/>
          </p:nvPr>
        </p:nvSpPr>
        <p:spPr>
          <a:xfrm>
            <a:off x="3448066" y="4079018"/>
            <a:ext cx="5295859" cy="215384"/>
          </a:xfrm>
        </p:spPr>
        <p:txBody>
          <a:bodyPr/>
          <a:lstStyle/>
          <a:p>
            <a:r>
              <a:rPr lang="en-US" b="1" dirty="0"/>
              <a:t>May 11, 2021</a:t>
            </a:r>
          </a:p>
        </p:txBody>
      </p:sp>
      <p:cxnSp>
        <p:nvCxnSpPr>
          <p:cNvPr id="7" name="Straight Connector 6">
            <a:extLst>
              <a:ext uri="{FF2B5EF4-FFF2-40B4-BE49-F238E27FC236}">
                <a16:creationId xmlns:a16="http://schemas.microsoft.com/office/drawing/2014/main" id="{5CAF576E-21AE-4F31-882F-28FC245072AA}"/>
              </a:ext>
            </a:extLst>
          </p:cNvPr>
          <p:cNvCxnSpPr>
            <a:cxnSpLocks/>
          </p:cNvCxnSpPr>
          <p:nvPr/>
        </p:nvCxnSpPr>
        <p:spPr>
          <a:xfrm>
            <a:off x="3943107" y="2391183"/>
            <a:ext cx="446782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 Placeholder 1">
            <a:extLst>
              <a:ext uri="{FF2B5EF4-FFF2-40B4-BE49-F238E27FC236}">
                <a16:creationId xmlns:a16="http://schemas.microsoft.com/office/drawing/2014/main" id="{934B92DD-D635-44AD-9B73-FDAA33E950B1}"/>
              </a:ext>
            </a:extLst>
          </p:cNvPr>
          <p:cNvSpPr txBox="1">
            <a:spLocks/>
          </p:cNvSpPr>
          <p:nvPr/>
        </p:nvSpPr>
        <p:spPr>
          <a:xfrm>
            <a:off x="1209904" y="2589283"/>
            <a:ext cx="9772185" cy="903837"/>
          </a:xfrm>
          <a:prstGeom prst="rect">
            <a:avLst/>
          </a:prstGeom>
        </p:spPr>
        <p:txBody>
          <a:bodyPr vert="horz" wrap="square" lIns="0" tIns="0" rIns="0" bIns="0" rtlCol="0" anchor="t">
            <a:spAutoFit/>
          </a:bodyPr>
          <a:lstStyle>
            <a:lvl1pPr marL="0" indent="0" algn="ctr" defTabSz="914400" rtl="0" eaLnBrk="1" latinLnBrk="0" hangingPunct="1">
              <a:lnSpc>
                <a:spcPct val="90000"/>
              </a:lnSpc>
              <a:spcBef>
                <a:spcPts val="1000"/>
              </a:spcBef>
              <a:buClr>
                <a:schemeClr val="accent1"/>
              </a:buClr>
              <a:buSzPct val="75000"/>
              <a:buFont typeface="Arial" panose="020B0604020202020204" pitchFamily="34" charset="0"/>
              <a:buNone/>
              <a:defRPr sz="4000" b="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Clr>
                <a:schemeClr val="accent2"/>
              </a:buClr>
              <a:buSzPct val="75000"/>
              <a:buFont typeface="Arial" panose="020B0604020202020204" pitchFamily="34" charset="0"/>
              <a:buChar char="•"/>
              <a:defRPr sz="18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Clr>
                <a:schemeClr val="accent3"/>
              </a:buClr>
              <a:buSzPct val="50000"/>
              <a:buFont typeface="Courier New" panose="02070309020205020404" pitchFamily="49" charset="0"/>
              <a:buChar char="o"/>
              <a:defRPr sz="16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Clr>
                <a:schemeClr val="accent4"/>
              </a:buClr>
              <a:buSzPct val="50000"/>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Clr>
                <a:schemeClr val="accent5"/>
              </a:buClr>
              <a:buSzPct val="35000"/>
              <a:buFont typeface="Courier New" panose="02070309020205020404" pitchFamily="49" charset="0"/>
              <a:buChar char="o"/>
              <a:defRPr sz="12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dirty="0"/>
              <a:t>Recover, Restore and Rebuild:</a:t>
            </a:r>
          </a:p>
          <a:p>
            <a:r>
              <a:rPr lang="en-US" sz="2800" dirty="0"/>
              <a:t>Disaster Recovery with Rancher and Kubernetes</a:t>
            </a:r>
          </a:p>
        </p:txBody>
      </p:sp>
      <p:sp>
        <p:nvSpPr>
          <p:cNvPr id="4" name="TextBox 3">
            <a:extLst>
              <a:ext uri="{FF2B5EF4-FFF2-40B4-BE49-F238E27FC236}">
                <a16:creationId xmlns:a16="http://schemas.microsoft.com/office/drawing/2014/main" id="{5955F41B-E9F8-437A-BABA-0A5E847067F1}"/>
              </a:ext>
            </a:extLst>
          </p:cNvPr>
          <p:cNvSpPr txBox="1"/>
          <p:nvPr/>
        </p:nvSpPr>
        <p:spPr>
          <a:xfrm>
            <a:off x="4704837" y="1088136"/>
            <a:ext cx="2944368" cy="307777"/>
          </a:xfrm>
          <a:prstGeom prst="rect">
            <a:avLst/>
          </a:prstGeom>
          <a:noFill/>
        </p:spPr>
        <p:txBody>
          <a:bodyPr wrap="square" rtlCol="0">
            <a:spAutoFit/>
          </a:bodyPr>
          <a:lstStyle/>
          <a:p>
            <a:pPr algn="ctr"/>
            <a:r>
              <a:rPr lang="en-US" sz="1400" i="1">
                <a:latin typeface="Poppins" panose="00000500000000000000" pitchFamily="2" charset="0"/>
                <a:cs typeface="Poppins" panose="00000500000000000000" pitchFamily="2" charset="0"/>
              </a:rPr>
              <a:t>a SUSE company</a:t>
            </a:r>
          </a:p>
        </p:txBody>
      </p:sp>
    </p:spTree>
    <p:extLst>
      <p:ext uri="{BB962C8B-B14F-4D97-AF65-F5344CB8AC3E}">
        <p14:creationId xmlns:p14="http://schemas.microsoft.com/office/powerpoint/2010/main" val="360746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r>
              <a:rPr lang="en-US" dirty="0">
                <a:ea typeface="+mn-lt"/>
                <a:cs typeface="+mn-lt"/>
              </a:rPr>
              <a:t>Overview</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30766" y="1063083"/>
            <a:ext cx="10567638"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US" sz="2800" dirty="0">
                <a:ea typeface="+mn-lt"/>
                <a:cs typeface="+mn-lt"/>
              </a:rPr>
              <a:t>Terms</a:t>
            </a:r>
            <a:endParaRPr lang="en-US" dirty="0">
              <a:ea typeface="+mn-lt"/>
              <a:cs typeface="+mn-lt"/>
            </a:endParaRPr>
          </a:p>
          <a:p>
            <a:pPr>
              <a:buFont typeface="Arial"/>
              <a:buChar char="•"/>
            </a:pPr>
            <a:r>
              <a:rPr lang="en-US" sz="2800" dirty="0">
                <a:ea typeface="+mn-lt"/>
                <a:cs typeface="+mn-lt"/>
              </a:rPr>
              <a:t>Common scenarios with lab examples</a:t>
            </a:r>
            <a:endParaRPr lang="en-US" dirty="0">
              <a:ea typeface="+mn-lt"/>
              <a:cs typeface="+mn-lt"/>
            </a:endParaRPr>
          </a:p>
          <a:p>
            <a:pPr lvl="1">
              <a:buFont typeface="Arial"/>
              <a:buChar char="•"/>
            </a:pPr>
            <a:r>
              <a:rPr lang="en-US" sz="2800" dirty="0">
                <a:ea typeface="+mn-lt"/>
                <a:cs typeface="+mn-lt"/>
              </a:rPr>
              <a:t>Identifying the issue</a:t>
            </a:r>
            <a:endParaRPr lang="en-US" dirty="0">
              <a:ea typeface="+mn-lt"/>
              <a:cs typeface="+mn-lt"/>
            </a:endParaRPr>
          </a:p>
          <a:p>
            <a:pPr lvl="1">
              <a:buFont typeface="Arial"/>
              <a:buChar char="•"/>
            </a:pPr>
            <a:r>
              <a:rPr lang="en-US" sz="2800" dirty="0">
                <a:ea typeface="+mn-lt"/>
                <a:cs typeface="+mn-lt"/>
              </a:rPr>
              <a:t>Troubleshooting</a:t>
            </a:r>
            <a:endParaRPr lang="en-US" dirty="0">
              <a:ea typeface="+mn-lt"/>
              <a:cs typeface="+mn-lt"/>
            </a:endParaRPr>
          </a:p>
          <a:p>
            <a:pPr lvl="1">
              <a:buFont typeface="Arial"/>
              <a:buChar char="•"/>
            </a:pPr>
            <a:r>
              <a:rPr lang="en-US" sz="2800" dirty="0">
                <a:ea typeface="+mn-lt"/>
                <a:cs typeface="+mn-lt"/>
              </a:rPr>
              <a:t>Restoring/Recovering</a:t>
            </a:r>
            <a:endParaRPr lang="en-US" dirty="0">
              <a:ea typeface="+mn-lt"/>
              <a:cs typeface="+mn-lt"/>
            </a:endParaRPr>
          </a:p>
          <a:p>
            <a:pPr lvl="1">
              <a:buFont typeface="Arial"/>
              <a:buChar char="•"/>
            </a:pPr>
            <a:r>
              <a:rPr lang="en-US" sz="2800" dirty="0">
                <a:ea typeface="+mn-lt"/>
                <a:cs typeface="+mn-lt"/>
              </a:rPr>
              <a:t>Preventive tasks</a:t>
            </a:r>
            <a:endParaRPr lang="en-US" dirty="0">
              <a:ea typeface="+mn-lt"/>
              <a:cs typeface="+mn-lt"/>
            </a:endParaRPr>
          </a:p>
          <a:p>
            <a:pPr lvl="1">
              <a:buFont typeface="Arial"/>
              <a:buChar char="•"/>
            </a:pPr>
            <a:r>
              <a:rPr lang="en-US" sz="2800" dirty="0">
                <a:ea typeface="+mn-lt"/>
                <a:cs typeface="+mn-lt"/>
              </a:rPr>
              <a:t>Reproducing in a lab</a:t>
            </a:r>
            <a:endParaRPr lang="en-US" dirty="0">
              <a:cs typeface="Arial" panose="020B0604020202020204"/>
            </a:endParaRPr>
          </a:p>
          <a:p>
            <a:pPr>
              <a:buFont typeface="Arial"/>
              <a:buChar char="•"/>
            </a:pPr>
            <a:r>
              <a:rPr lang="en-US" sz="2800" dirty="0">
                <a:ea typeface="+mn-lt"/>
                <a:cs typeface="+mn-lt"/>
              </a:rPr>
              <a:t>Q&amp;A</a:t>
            </a:r>
            <a:endParaRPr lang="en-US" dirty="0">
              <a:cs typeface="Arial"/>
            </a:endParaRPr>
          </a:p>
          <a:p>
            <a:endParaRPr lang="en-US" dirty="0">
              <a:cs typeface="Arial"/>
            </a:endParaRPr>
          </a:p>
          <a:p>
            <a:endParaRPr lang="en-US">
              <a:cs typeface="Arial"/>
            </a:endParaRPr>
          </a:p>
          <a:p>
            <a:r>
              <a:rPr lang="en-US" sz="2000" dirty="0"/>
              <a:t>All scripts, commands, labs, and documentation is located at </a:t>
            </a:r>
            <a:r>
              <a:rPr lang="en-US" sz="2000" dirty="0">
                <a:ea typeface="+mn-lt"/>
                <a:cs typeface="+mn-lt"/>
                <a:hlinkClick r:id="rId2"/>
              </a:rPr>
              <a:t>https://github.com/mattmattox/Kubernetes-Master-Class/tree/main/disaster-recovery/</a:t>
            </a:r>
          </a:p>
        </p:txBody>
      </p:sp>
    </p:spTree>
    <p:extLst>
      <p:ext uri="{BB962C8B-B14F-4D97-AF65-F5344CB8AC3E}">
        <p14:creationId xmlns:p14="http://schemas.microsoft.com/office/powerpoint/2010/main" val="177244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559492-D614-2E40-AAA7-1E705BC9CF36}"/>
              </a:ext>
            </a:extLst>
          </p:cNvPr>
          <p:cNvSpPr>
            <a:spLocks noGrp="1"/>
          </p:cNvSpPr>
          <p:nvPr>
            <p:ph type="title"/>
          </p:nvPr>
        </p:nvSpPr>
        <p:spPr/>
        <p:txBody>
          <a:bodyPr/>
          <a:lstStyle/>
          <a:p>
            <a:r>
              <a:rPr lang="en-US" dirty="0">
                <a:ea typeface="+mn-lt"/>
                <a:cs typeface="+mn-lt"/>
              </a:rPr>
              <a:t>Terms</a:t>
            </a:r>
            <a:endParaRPr lang="en-US" dirty="0"/>
          </a:p>
        </p:txBody>
      </p:sp>
      <p:sp>
        <p:nvSpPr>
          <p:cNvPr id="2" name="TextBox 1">
            <a:extLst>
              <a:ext uri="{FF2B5EF4-FFF2-40B4-BE49-F238E27FC236}">
                <a16:creationId xmlns:a16="http://schemas.microsoft.com/office/drawing/2014/main" id="{B1C8D5B0-965E-4428-8CD9-77063D2CED4F}"/>
              </a:ext>
            </a:extLst>
          </p:cNvPr>
          <p:cNvSpPr txBox="1"/>
          <p:nvPr/>
        </p:nvSpPr>
        <p:spPr>
          <a:xfrm>
            <a:off x="830766" y="1063083"/>
            <a:ext cx="10567638"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Arial"/>
              <a:buChar char="•"/>
            </a:pPr>
            <a:r>
              <a:rPr lang="en-US" sz="2800" b="1" dirty="0">
                <a:ea typeface="+mn-lt"/>
                <a:cs typeface="+mn-lt"/>
              </a:rPr>
              <a:t>Rancher Server </a:t>
            </a:r>
            <a:r>
              <a:rPr lang="en-US" sz="2800" dirty="0">
                <a:ea typeface="+mn-lt"/>
                <a:cs typeface="+mn-lt"/>
              </a:rPr>
              <a:t>is a set of pods that run the main orchestration engine and UI for Rancher.</a:t>
            </a:r>
            <a:endParaRPr lang="en-US" dirty="0">
              <a:ea typeface="+mn-lt"/>
              <a:cs typeface="+mn-lt"/>
            </a:endParaRPr>
          </a:p>
          <a:p>
            <a:pPr marL="457200" indent="-457200">
              <a:buFont typeface="Arial"/>
              <a:buChar char="•"/>
            </a:pPr>
            <a:r>
              <a:rPr lang="en-US" sz="2800" b="1" dirty="0">
                <a:ea typeface="+mn-lt"/>
                <a:cs typeface="+mn-lt"/>
              </a:rPr>
              <a:t>RKE</a:t>
            </a:r>
            <a:r>
              <a:rPr lang="en-US" sz="2800" dirty="0">
                <a:ea typeface="+mn-lt"/>
                <a:cs typeface="+mn-lt"/>
              </a:rPr>
              <a:t> (Rancher Kubernetes Engine) is the tool Rancher uses to create and manage Kubernetes clusters</a:t>
            </a:r>
            <a:endParaRPr lang="en-US" dirty="0">
              <a:ea typeface="+mn-lt"/>
              <a:cs typeface="+mn-lt"/>
            </a:endParaRPr>
          </a:p>
          <a:p>
            <a:pPr marL="457200" indent="-457200">
              <a:buFont typeface="Arial"/>
              <a:buChar char="•"/>
            </a:pPr>
            <a:r>
              <a:rPr lang="en-US" sz="2800" b="1" dirty="0">
                <a:ea typeface="+mn-lt"/>
                <a:cs typeface="+mn-lt"/>
              </a:rPr>
              <a:t>Local/upstream cluster </a:t>
            </a:r>
            <a:r>
              <a:rPr lang="en-US" sz="2800" dirty="0">
                <a:ea typeface="+mn-lt"/>
                <a:cs typeface="+mn-lt"/>
              </a:rPr>
              <a:t>This is the cluster where the Rancher server is installed, this is usually an RKE built cluster)</a:t>
            </a:r>
            <a:endParaRPr lang="en-US" dirty="0">
              <a:ea typeface="+mn-lt"/>
              <a:cs typeface="+mn-lt"/>
            </a:endParaRPr>
          </a:p>
          <a:p>
            <a:pPr marL="457200" indent="-457200">
              <a:buFont typeface="Arial"/>
              <a:buChar char="•"/>
            </a:pPr>
            <a:r>
              <a:rPr lang="en-US" sz="2800" b="1" dirty="0">
                <a:ea typeface="+mn-lt"/>
                <a:cs typeface="+mn-lt"/>
              </a:rPr>
              <a:t>Downstream cluster(s) </a:t>
            </a:r>
            <a:r>
              <a:rPr lang="en-US" sz="2800" dirty="0">
                <a:ea typeface="+mn-lt"/>
                <a:cs typeface="+mn-lt"/>
              </a:rPr>
              <a:t>are Kubernetes cluster that Rancher is managing</a:t>
            </a:r>
            <a:endParaRPr lang="en-US" dirty="0">
              <a:ea typeface="+mn-lt"/>
              <a:cs typeface="+mn-lt"/>
            </a:endParaRPr>
          </a:p>
          <a:p>
            <a:pPr>
              <a:buFont typeface="Arial"/>
              <a:buChar char="•"/>
            </a:pPr>
            <a:endParaRPr lang="en-US" sz="2800" dirty="0">
              <a:ea typeface="+mn-lt"/>
              <a:cs typeface="+mn-lt"/>
            </a:endParaRPr>
          </a:p>
        </p:txBody>
      </p:sp>
    </p:spTree>
    <p:extLst>
      <p:ext uri="{BB962C8B-B14F-4D97-AF65-F5344CB8AC3E}">
        <p14:creationId xmlns:p14="http://schemas.microsoft.com/office/powerpoint/2010/main" val="3700976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ancher">
  <a:themeElements>
    <a:clrScheme name="Rancher 1">
      <a:dk1>
        <a:srgbClr val="3C3C3C"/>
      </a:dk1>
      <a:lt1>
        <a:srgbClr val="ECF0F1"/>
      </a:lt1>
      <a:dk2>
        <a:srgbClr val="33485E"/>
      </a:dk2>
      <a:lt2>
        <a:srgbClr val="99A3A8"/>
      </a:lt2>
      <a:accent1>
        <a:srgbClr val="0075A8"/>
      </a:accent1>
      <a:accent2>
        <a:srgbClr val="8DC63F"/>
      </a:accent2>
      <a:accent3>
        <a:srgbClr val="78C9CF"/>
      </a:accent3>
      <a:accent4>
        <a:srgbClr val="27AE5F"/>
      </a:accent4>
      <a:accent5>
        <a:srgbClr val="F1C30F"/>
      </a:accent5>
      <a:accent6>
        <a:srgbClr val="F15354"/>
      </a:accent6>
      <a:hlink>
        <a:srgbClr val="0075A8"/>
      </a:hlink>
      <a:folHlink>
        <a:srgbClr val="D9D9D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ancher - PPT Corporate Template - v20200324 - FINAL" id="{D4C89DE7-F7E2-B04B-9D08-9913AC76F938}" vid="{53DC2F39-F44C-894D-8332-1E6C9440895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31EB16E93681D468E69A1F86C10B95B" ma:contentTypeVersion="9" ma:contentTypeDescription="Create a new document." ma:contentTypeScope="" ma:versionID="345c31aeb72864da6704a7da766dd5b7">
  <xsd:schema xmlns:xsd="http://www.w3.org/2001/XMLSchema" xmlns:xs="http://www.w3.org/2001/XMLSchema" xmlns:p="http://schemas.microsoft.com/office/2006/metadata/properties" xmlns:ns2="dc592b27-0caa-40b3-b869-3130d90033a5" xmlns:ns3="4db749d3-d2a6-4af2-87b5-3e9edf6bca91" targetNamespace="http://schemas.microsoft.com/office/2006/metadata/properties" ma:root="true" ma:fieldsID="521f35233036efc0de6106fd6fba04d9" ns2:_="" ns3:_="">
    <xsd:import namespace="dc592b27-0caa-40b3-b869-3130d90033a5"/>
    <xsd:import namespace="4db749d3-d2a6-4af2-87b5-3e9edf6bca9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592b27-0caa-40b3-b869-3130d90033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DateTaken" ma:index="11" nillable="true" ma:displayName="MediaServiceDateTaken" ma:hidden="true" ma:internalName="MediaServiceDateTaken"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b749d3-d2a6-4af2-87b5-3e9edf6bca91"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B574542-1858-4FB9-A538-7D682574A4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c592b27-0caa-40b3-b869-3130d90033a5"/>
    <ds:schemaRef ds:uri="4db749d3-d2a6-4af2-87b5-3e9edf6bca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EBAB430-646B-48F8-A631-407B26CE6940}">
  <ds:schemaRefs>
    <ds:schemaRef ds:uri="http://purl.org/dc/elements/1.1/"/>
    <ds:schemaRef ds:uri="http://schemas.microsoft.com/office/2006/documentManagement/types"/>
    <ds:schemaRef ds:uri="http://purl.org/dc/dcmitype/"/>
    <ds:schemaRef ds:uri="http://www.w3.org/XML/1998/namespace"/>
    <ds:schemaRef ds:uri="http://purl.org/dc/terms/"/>
    <ds:schemaRef ds:uri="http://schemas.microsoft.com/office/infopath/2007/PartnerControls"/>
    <ds:schemaRef ds:uri="http://schemas.openxmlformats.org/package/2006/metadata/core-properties"/>
    <ds:schemaRef ds:uri="c3dae9a0-bb9d-4d3f-8c1a-6c1e928626a1"/>
    <ds:schemaRef ds:uri="fd72e0dc-b67d-4a1d-aff4-17fc3a69d72c"/>
    <ds:schemaRef ds:uri="http://schemas.microsoft.com/office/2006/metadata/properties"/>
  </ds:schemaRefs>
</ds:datastoreItem>
</file>

<file path=customXml/itemProps3.xml><?xml version="1.0" encoding="utf-8"?>
<ds:datastoreItem xmlns:ds="http://schemas.openxmlformats.org/officeDocument/2006/customXml" ds:itemID="{3AC24490-5B46-4C52-8EC9-E251AF26EAE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Rancher</Template>
  <TotalTime>815</TotalTime>
  <Words>1470</Words>
  <Application>Microsoft Office PowerPoint</Application>
  <PresentationFormat>Widescreen</PresentationFormat>
  <Paragraphs>167</Paragraphs>
  <Slides>22</Slides>
  <Notes>7</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Rancher</vt:lpstr>
      <vt:lpstr>PowerPoint Presentation</vt:lpstr>
      <vt:lpstr>PowerPoint Presentation</vt:lpstr>
      <vt:lpstr>Rancher Master Class Series</vt:lpstr>
      <vt:lpstr>This session is being recorded!</vt:lpstr>
      <vt:lpstr>Join the conversation on Slack</vt:lpstr>
      <vt:lpstr>Introducing the SUSE &amp; Rancher Community</vt:lpstr>
      <vt:lpstr>PowerPoint Presentation</vt:lpstr>
      <vt:lpstr>Overview</vt:lpstr>
      <vt:lpstr>Terms</vt:lpstr>
      <vt:lpstr>Common Scenarios</vt:lpstr>
      <vt:lpstr>Recovering from an etcd split-brain</vt:lpstr>
      <vt:lpstr>Rebuilding from etcd backup</vt:lpstr>
      <vt:lpstr>Restoring service after power outage</vt:lpstr>
      <vt:lpstr>Pods not being scheduled with OPA Gatekeeper</vt:lpstr>
      <vt:lpstr>Run away App stomping all over a cluster</vt:lpstr>
      <vt:lpstr>Rotating kube-ca breaks pods</vt:lpstr>
      <vt:lpstr>Namespace stuck in terminating</vt:lpstr>
      <vt:lpstr>PowerPoint Presentation</vt:lpstr>
      <vt:lpstr>Products &amp; Projects</vt:lpstr>
      <vt:lpstr>Upcoming Events</vt:lpstr>
      <vt:lpstr>Additional 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Seven tips for better presentations</dc:title>
  <dc:creator>Tom Callway</dc:creator>
  <cp:lastModifiedBy>Connie Lin</cp:lastModifiedBy>
  <cp:revision>131</cp:revision>
  <dcterms:created xsi:type="dcterms:W3CDTF">2020-04-23T15:04:35Z</dcterms:created>
  <dcterms:modified xsi:type="dcterms:W3CDTF">2021-05-12T03:43:13Z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0x010100131EB16E93681D468E69A1F86C10B95B</vt:lpwstr>
  </property>
</Properties>
</file>